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4"/>
  </p:notesMasterIdLst>
  <p:sldIdLst>
    <p:sldId id="256" r:id="rId2"/>
    <p:sldId id="297" r:id="rId3"/>
    <p:sldId id="258" r:id="rId4"/>
    <p:sldId id="299" r:id="rId5"/>
    <p:sldId id="300" r:id="rId6"/>
    <p:sldId id="302" r:id="rId7"/>
    <p:sldId id="301" r:id="rId8"/>
    <p:sldId id="261" r:id="rId9"/>
    <p:sldId id="304" r:id="rId10"/>
    <p:sldId id="311" r:id="rId11"/>
    <p:sldId id="310" r:id="rId12"/>
    <p:sldId id="312" r:id="rId13"/>
    <p:sldId id="313" r:id="rId14"/>
    <p:sldId id="314" r:id="rId15"/>
    <p:sldId id="309" r:id="rId16"/>
    <p:sldId id="303" r:id="rId17"/>
    <p:sldId id="306" r:id="rId18"/>
    <p:sldId id="307" r:id="rId19"/>
    <p:sldId id="308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</p:sldIdLst>
  <p:sldSz cx="9144000" cy="5143500" type="screen16x9"/>
  <p:notesSz cx="6858000" cy="9144000"/>
  <p:embeddedFontLst>
    <p:embeddedFont>
      <p:font typeface="Nanum Myeongjo" panose="020B0604020202020204" charset="-127"/>
      <p:regular r:id="rId35"/>
      <p:bold r:id="rId36"/>
    </p:embeddedFont>
    <p:embeddedFont>
      <p:font typeface="NanumMyeongjo ExtraBold" panose="020B0604020202020204" charset="-127"/>
      <p:bold r:id="rId37"/>
    </p:embeddedFont>
    <p:embeddedFont>
      <p:font typeface="Anaheim" panose="020B0604020202020204" charset="0"/>
      <p:regular r:id="rId38"/>
    </p:embeddedFont>
    <p:embeddedFont>
      <p:font typeface="DM Sans" pitchFamily="2" charset="0"/>
      <p:regular r:id="rId39"/>
      <p:bold r:id="rId40"/>
      <p:italic r:id="rId41"/>
      <p:boldItalic r:id="rId42"/>
    </p:embeddedFont>
    <p:embeddedFont>
      <p:font typeface="Microsoft Himalaya" panose="01010100010101010101" pitchFamily="2" charset="0"/>
      <p:regular r:id="rId43"/>
    </p:embeddedFont>
    <p:embeddedFont>
      <p:font typeface="Nunito Light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7828F5-04D2-4F7A-A3F1-C75B6B094F9D}">
  <a:tblStyle styleId="{9B7828F5-04D2-4F7A-A3F1-C75B6B094F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AB854B-3D0E-4C0C-978D-4E70F7155C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1462" autoAdjust="0"/>
  </p:normalViewPr>
  <p:slideViewPr>
    <p:cSldViewPr snapToGrid="0">
      <p:cViewPr>
        <p:scale>
          <a:sx n="70" d="100"/>
          <a:sy n="70" d="100"/>
        </p:scale>
        <p:origin x="1924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77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2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862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405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570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52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4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78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196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184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532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691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589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69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883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21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145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018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876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41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072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3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35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172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58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rót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rót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33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79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00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hyperlink" Target="https://bit.ly/3A1uf1Q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Relationship Id="rId1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27225" y="1672175"/>
            <a:ext cx="70896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27275" y="3159225"/>
            <a:ext cx="7089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847785" y="-4094776"/>
            <a:ext cx="12945139" cy="12256675"/>
            <a:chOff x="-1847785" y="-4094776"/>
            <a:chExt cx="12945139" cy="12256675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 rot="-1862936">
              <a:off x="99648" y="-3085361"/>
              <a:ext cx="4996739" cy="3897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-1847785" y="3454774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-486877" y="4264866"/>
              <a:ext cx="3543257" cy="3897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298874" y="3909797"/>
              <a:ext cx="3169675" cy="3897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7857078" y="-147901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18;p2"/>
          <p:cNvGrpSpPr/>
          <p:nvPr/>
        </p:nvGrpSpPr>
        <p:grpSpPr>
          <a:xfrm>
            <a:off x="-1004609" y="-1231495"/>
            <a:ext cx="11012125" cy="7713766"/>
            <a:chOff x="-1004609" y="-1231495"/>
            <a:chExt cx="11012125" cy="7713766"/>
          </a:xfrm>
        </p:grpSpPr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280754">
              <a:off x="-115751" y="3922129"/>
              <a:ext cx="1553526" cy="1431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9299135">
              <a:off x="8058479" y="-671450"/>
              <a:ext cx="1464238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3931700">
              <a:off x="8182470" y="3529750"/>
              <a:ext cx="1372855" cy="187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8396673">
              <a:off x="-582812" y="-671450"/>
              <a:ext cx="1553520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372452" y="3454775"/>
              <a:ext cx="749902" cy="810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803600">
              <a:off x="6496379" y="4461037"/>
              <a:ext cx="1464239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228873">
              <a:off x="6496925" y="-1112896"/>
              <a:ext cx="1553525" cy="14315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oogle Shape;26;p2"/>
          <p:cNvGrpSpPr/>
          <p:nvPr/>
        </p:nvGrpSpPr>
        <p:grpSpPr>
          <a:xfrm>
            <a:off x="-1847775" y="736631"/>
            <a:ext cx="8237025" cy="6289684"/>
            <a:chOff x="-1847775" y="736631"/>
            <a:chExt cx="8237025" cy="6289684"/>
          </a:xfrm>
        </p:grpSpPr>
        <p:pic>
          <p:nvPicPr>
            <p:cNvPr id="27" name="Google Shape;27;p2"/>
            <p:cNvPicPr preferRelativeResize="0"/>
            <p:nvPr/>
          </p:nvPicPr>
          <p:blipFill>
            <a:blip r:embed="rId12">
              <a:alphaModFix amt="73000"/>
            </a:blip>
            <a:stretch>
              <a:fillRect/>
            </a:stretch>
          </p:blipFill>
          <p:spPr>
            <a:xfrm>
              <a:off x="-1847775" y="736631"/>
              <a:ext cx="2277250" cy="2335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12">
              <a:alphaModFix amt="73000"/>
            </a:blip>
            <a:stretch>
              <a:fillRect/>
            </a:stretch>
          </p:blipFill>
          <p:spPr>
            <a:xfrm>
              <a:off x="4112000" y="4690318"/>
              <a:ext cx="2277250" cy="23359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21"/>
          <p:cNvGrpSpPr/>
          <p:nvPr/>
        </p:nvGrpSpPr>
        <p:grpSpPr>
          <a:xfrm flipH="1">
            <a:off x="-2345832" y="-1945866"/>
            <a:ext cx="16544006" cy="10214659"/>
            <a:chOff x="-5134057" y="-2067091"/>
            <a:chExt cx="16544006" cy="10214659"/>
          </a:xfrm>
        </p:grpSpPr>
        <p:pic>
          <p:nvPicPr>
            <p:cNvPr id="311" name="Google Shape;311;p21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7890474" y="4250534"/>
              <a:ext cx="3169675" cy="3897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1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240274" y="-2067091"/>
              <a:ext cx="3169675" cy="3897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1"/>
            <p:cNvPicPr preferRelativeResize="0"/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rot="8723998">
              <a:off x="-4469477" y="2436937"/>
              <a:ext cx="4996742" cy="38970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21"/>
          <p:cNvGrpSpPr/>
          <p:nvPr/>
        </p:nvGrpSpPr>
        <p:grpSpPr>
          <a:xfrm>
            <a:off x="-960224" y="-702485"/>
            <a:ext cx="11161086" cy="7288681"/>
            <a:chOff x="-960224" y="-702485"/>
            <a:chExt cx="11161086" cy="7288681"/>
          </a:xfrm>
        </p:grpSpPr>
        <p:pic>
          <p:nvPicPr>
            <p:cNvPr id="315" name="Google Shape;315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503169">
              <a:off x="133187" y="-274981"/>
              <a:ext cx="1160075" cy="765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280754">
              <a:off x="-752963" y="4199204"/>
              <a:ext cx="1553526" cy="1431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9299135">
              <a:off x="8408417" y="-480950"/>
              <a:ext cx="1464238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803600">
              <a:off x="126841" y="4564962"/>
              <a:ext cx="1464239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21229">
              <a:off x="8560487" y="1384094"/>
              <a:ext cx="1160075" cy="7658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0" name="Google Shape;320;p21"/>
          <p:cNvPicPr preferRelativeResize="0"/>
          <p:nvPr/>
        </p:nvPicPr>
        <p:blipFill>
          <a:blip r:embed="rId9">
            <a:alphaModFix amt="73000"/>
          </a:blip>
          <a:stretch>
            <a:fillRect/>
          </a:stretch>
        </p:blipFill>
        <p:spPr>
          <a:xfrm flipH="1">
            <a:off x="-1819056" y="539493"/>
            <a:ext cx="2277250" cy="2335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22"/>
          <p:cNvGrpSpPr/>
          <p:nvPr/>
        </p:nvGrpSpPr>
        <p:grpSpPr>
          <a:xfrm>
            <a:off x="-2076385" y="-4018576"/>
            <a:ext cx="12945139" cy="12256675"/>
            <a:chOff x="-2076385" y="-4018576"/>
            <a:chExt cx="12945139" cy="12256675"/>
          </a:xfrm>
        </p:grpSpPr>
        <p:pic>
          <p:nvPicPr>
            <p:cNvPr id="325" name="Google Shape;325;p22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rot="1862936" flipH="1">
              <a:off x="3924582" y="-3009161"/>
              <a:ext cx="4996739" cy="3897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2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flipH="1">
              <a:off x="7628478" y="3530974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2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flipH="1">
              <a:off x="5964589" y="4341066"/>
              <a:ext cx="3543257" cy="3897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22"/>
            <p:cNvPicPr preferRelativeResize="0"/>
            <p:nvPr/>
          </p:nvPicPr>
          <p:blipFill>
            <a:blip r:embed="rId7">
              <a:alphaModFix amt="80000"/>
            </a:blip>
            <a:stretch>
              <a:fillRect/>
            </a:stretch>
          </p:blipFill>
          <p:spPr>
            <a:xfrm flipH="1">
              <a:off x="-447580" y="3985997"/>
              <a:ext cx="3169675" cy="3897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2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flipH="1">
              <a:off x="-2076385" y="-71701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p22"/>
          <p:cNvGrpSpPr/>
          <p:nvPr/>
        </p:nvGrpSpPr>
        <p:grpSpPr>
          <a:xfrm>
            <a:off x="-986546" y="-1155295"/>
            <a:ext cx="11012125" cy="7713766"/>
            <a:chOff x="-986546" y="-1155295"/>
            <a:chExt cx="11012125" cy="7713766"/>
          </a:xfrm>
        </p:grpSpPr>
        <p:pic>
          <p:nvPicPr>
            <p:cNvPr id="331" name="Google Shape;331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280754" flipH="1">
              <a:off x="7583193" y="3998329"/>
              <a:ext cx="1553526" cy="1431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9299135" flipH="1">
              <a:off x="-501748" y="-595250"/>
              <a:ext cx="1464238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3931700" flipH="1">
              <a:off x="-534356" y="3605950"/>
              <a:ext cx="1372855" cy="187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8396673" flipH="1">
              <a:off x="8050261" y="-595250"/>
              <a:ext cx="1553520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803600" flipH="1">
              <a:off x="1060352" y="4537237"/>
              <a:ext cx="1464239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0228873" flipH="1">
              <a:off x="970518" y="-1036696"/>
              <a:ext cx="1553525" cy="14315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22"/>
          <p:cNvGrpSpPr/>
          <p:nvPr/>
        </p:nvGrpSpPr>
        <p:grpSpPr>
          <a:xfrm>
            <a:off x="2631719" y="812831"/>
            <a:ext cx="8237025" cy="6289684"/>
            <a:chOff x="2631719" y="812831"/>
            <a:chExt cx="8237025" cy="6289684"/>
          </a:xfrm>
        </p:grpSpPr>
        <p:pic>
          <p:nvPicPr>
            <p:cNvPr id="338" name="Google Shape;338;p22"/>
            <p:cNvPicPr preferRelativeResize="0"/>
            <p:nvPr/>
          </p:nvPicPr>
          <p:blipFill>
            <a:blip r:embed="rId12">
              <a:alphaModFix amt="73000"/>
            </a:blip>
            <a:stretch>
              <a:fillRect/>
            </a:stretch>
          </p:blipFill>
          <p:spPr>
            <a:xfrm flipH="1">
              <a:off x="8591494" y="812831"/>
              <a:ext cx="2277250" cy="2335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22"/>
            <p:cNvPicPr preferRelativeResize="0"/>
            <p:nvPr/>
          </p:nvPicPr>
          <p:blipFill>
            <a:blip r:embed="rId12">
              <a:alphaModFix amt="73000"/>
            </a:blip>
            <a:stretch>
              <a:fillRect/>
            </a:stretch>
          </p:blipFill>
          <p:spPr>
            <a:xfrm flipH="1">
              <a:off x="2631719" y="4766518"/>
              <a:ext cx="2277250" cy="23359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3"/>
          <p:cNvGrpSpPr/>
          <p:nvPr/>
        </p:nvGrpSpPr>
        <p:grpSpPr>
          <a:xfrm>
            <a:off x="6362023" y="-2739835"/>
            <a:ext cx="4996741" cy="10329910"/>
            <a:chOff x="6362023" y="-2739835"/>
            <a:chExt cx="4996741" cy="10329910"/>
          </a:xfrm>
        </p:grpSpPr>
        <p:pic>
          <p:nvPicPr>
            <p:cNvPr id="32" name="Google Shape;32;p3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6362023" y="-2739835"/>
              <a:ext cx="4996741" cy="3897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6960665" y="4557724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3"/>
          <p:cNvGrpSpPr/>
          <p:nvPr/>
        </p:nvGrpSpPr>
        <p:grpSpPr>
          <a:xfrm>
            <a:off x="7803826" y="-504545"/>
            <a:ext cx="2397114" cy="5809300"/>
            <a:chOff x="7803826" y="-504545"/>
            <a:chExt cx="2397114" cy="5809300"/>
          </a:xfrm>
        </p:grpSpPr>
        <p:pic>
          <p:nvPicPr>
            <p:cNvPr id="35" name="Google Shape;3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033697" y="4681108"/>
              <a:ext cx="944625" cy="62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396673" flipH="1">
              <a:off x="8225623" y="-224850"/>
              <a:ext cx="1553520" cy="18771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3"/>
          <p:cNvPicPr preferRelativeResize="0"/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5916500" y="-1883107"/>
            <a:ext cx="2277250" cy="233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5299225" y="854850"/>
            <a:ext cx="1879500" cy="143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>
            <a:spLocks noGrp="1"/>
          </p:cNvSpPr>
          <p:nvPr>
            <p:ph type="pic" idx="3"/>
          </p:nvPr>
        </p:nvSpPr>
        <p:spPr>
          <a:xfrm>
            <a:off x="0" y="0"/>
            <a:ext cx="3493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4758824" y="2345550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1141276" y="2345550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1141277" y="1853725"/>
            <a:ext cx="324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000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4758824" y="1853725"/>
            <a:ext cx="324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000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>
            <a:off x="-2676785" y="-4561551"/>
            <a:ext cx="13774139" cy="12708557"/>
            <a:chOff x="-2676785" y="-4561551"/>
            <a:chExt cx="13774139" cy="12708557"/>
          </a:xfrm>
        </p:grpSpPr>
        <p:pic>
          <p:nvPicPr>
            <p:cNvPr id="64" name="Google Shape;64;p5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 rot="-1862936">
              <a:off x="-950827" y="-3552136"/>
              <a:ext cx="4996739" cy="3897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-2676785" y="1843974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5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6617274" y="4249972"/>
              <a:ext cx="3169675" cy="3897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7857078" y="-147901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5"/>
          <p:cNvGrpSpPr/>
          <p:nvPr/>
        </p:nvGrpSpPr>
        <p:grpSpPr>
          <a:xfrm>
            <a:off x="-981384" y="-980595"/>
            <a:ext cx="11288269" cy="7752137"/>
            <a:chOff x="-981384" y="-980595"/>
            <a:chExt cx="11288269" cy="7752137"/>
          </a:xfrm>
        </p:grpSpPr>
        <p:pic>
          <p:nvPicPr>
            <p:cNvPr id="69" name="Google Shape;69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280754">
              <a:off x="-724813" y="3998779"/>
              <a:ext cx="1553526" cy="1431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715950">
              <a:off x="8587655" y="-399087"/>
              <a:ext cx="1464237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2390813">
              <a:off x="7059244" y="4672526"/>
              <a:ext cx="1372855" cy="1877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8396673">
              <a:off x="-559587" y="-700900"/>
              <a:ext cx="1553520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9774513">
              <a:off x="7407763" y="-322030"/>
              <a:ext cx="1160075" cy="765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15723" y="4604000"/>
              <a:ext cx="749902" cy="810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340659">
              <a:off x="8119178" y="3909687"/>
              <a:ext cx="1464240" cy="187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" name="Google Shape;76;p5"/>
          <p:cNvPicPr preferRelativeResize="0"/>
          <p:nvPr/>
        </p:nvPicPr>
        <p:blipFill>
          <a:blip r:embed="rId12">
            <a:alphaModFix amt="73000"/>
          </a:blip>
          <a:stretch>
            <a:fillRect/>
          </a:stretch>
        </p:blipFill>
        <p:spPr>
          <a:xfrm flipH="1">
            <a:off x="8874069" y="1403743"/>
            <a:ext cx="2277250" cy="2335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7"/>
          <p:cNvGrpSpPr/>
          <p:nvPr/>
        </p:nvGrpSpPr>
        <p:grpSpPr>
          <a:xfrm>
            <a:off x="-4310296" y="-2654178"/>
            <a:ext cx="11937171" cy="10426549"/>
            <a:chOff x="-4310296" y="-2654178"/>
            <a:chExt cx="11937171" cy="10426549"/>
          </a:xfrm>
        </p:grpSpPr>
        <p:pic>
          <p:nvPicPr>
            <p:cNvPr id="93" name="Google Shape;93;p7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3177160">
              <a:off x="3820527" y="-1963802"/>
              <a:ext cx="3240278" cy="303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7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7673593">
              <a:off x="-3736504" y="2655485"/>
              <a:ext cx="4996743" cy="38970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7"/>
          <p:cNvGrpSpPr/>
          <p:nvPr/>
        </p:nvGrpSpPr>
        <p:grpSpPr>
          <a:xfrm>
            <a:off x="-1128124" y="-1100894"/>
            <a:ext cx="6025068" cy="7175081"/>
            <a:chOff x="-1128124" y="-1100894"/>
            <a:chExt cx="6025068" cy="7175081"/>
          </a:xfrm>
        </p:grpSpPr>
        <p:pic>
          <p:nvPicPr>
            <p:cNvPr id="96" name="Google Shape;96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241501" flipH="1">
              <a:off x="-541778" y="4549464"/>
              <a:ext cx="1553526" cy="1431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9331700" flipH="1">
              <a:off x="26795" y="-900863"/>
              <a:ext cx="1372855" cy="187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89409" y="4783808"/>
              <a:ext cx="944625" cy="62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379648" flipH="1">
              <a:off x="3679860" y="-345222"/>
              <a:ext cx="1160075" cy="765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6203591" flipH="1">
              <a:off x="-830046" y="443706"/>
              <a:ext cx="1245194" cy="1596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811975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subTitle" idx="1"/>
          </p:nvPr>
        </p:nvSpPr>
        <p:spPr>
          <a:xfrm>
            <a:off x="811975" y="1956775"/>
            <a:ext cx="4294800" cy="2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>
            <a:spLocks noGrp="1"/>
          </p:cNvSpPr>
          <p:nvPr>
            <p:ph type="pic" idx="2"/>
          </p:nvPr>
        </p:nvSpPr>
        <p:spPr>
          <a:xfrm>
            <a:off x="5617142" y="-1"/>
            <a:ext cx="3526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90326"/>
            <a:ext cx="734700" cy="49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b="0">
                <a:solidFill>
                  <a:schemeClr val="lt2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3020212"/>
            <a:ext cx="734700" cy="49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b="0">
                <a:solidFill>
                  <a:schemeClr val="lt2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90326"/>
            <a:ext cx="734700" cy="49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b="0">
                <a:solidFill>
                  <a:schemeClr val="lt2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20212"/>
            <a:ext cx="734700" cy="49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b="0">
                <a:solidFill>
                  <a:schemeClr val="lt2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90326"/>
            <a:ext cx="734700" cy="49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b="0">
                <a:solidFill>
                  <a:schemeClr val="lt2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3020212"/>
            <a:ext cx="734700" cy="49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 b="0">
                <a:solidFill>
                  <a:schemeClr val="lt2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"/>
          </p:nvPr>
        </p:nvSpPr>
        <p:spPr>
          <a:xfrm>
            <a:off x="719975" y="2103275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000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8"/>
          </p:nvPr>
        </p:nvSpPr>
        <p:spPr>
          <a:xfrm>
            <a:off x="3419250" y="2103275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000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9"/>
          </p:nvPr>
        </p:nvSpPr>
        <p:spPr>
          <a:xfrm>
            <a:off x="6118525" y="2103275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000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3"/>
          </p:nvPr>
        </p:nvSpPr>
        <p:spPr>
          <a:xfrm>
            <a:off x="719975" y="3529917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000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4"/>
          </p:nvPr>
        </p:nvSpPr>
        <p:spPr>
          <a:xfrm>
            <a:off x="3419250" y="3529917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000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5"/>
          </p:nvPr>
        </p:nvSpPr>
        <p:spPr>
          <a:xfrm>
            <a:off x="6118525" y="3529917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000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grpSp>
        <p:nvGrpSpPr>
          <p:cNvPr id="154" name="Google Shape;154;p13"/>
          <p:cNvGrpSpPr/>
          <p:nvPr/>
        </p:nvGrpSpPr>
        <p:grpSpPr>
          <a:xfrm>
            <a:off x="-2872581" y="-3624605"/>
            <a:ext cx="15991300" cy="11396759"/>
            <a:chOff x="-2872581" y="-3624605"/>
            <a:chExt cx="15991300" cy="11396759"/>
          </a:xfrm>
        </p:grpSpPr>
        <p:pic>
          <p:nvPicPr>
            <p:cNvPr id="155" name="Google Shape;155;p13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 rot="3537064">
              <a:off x="7662420" y="-412818"/>
              <a:ext cx="4996739" cy="3897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5400000">
              <a:off x="-747144" y="-3520642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3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5400000">
              <a:off x="-2695693" y="3313240"/>
              <a:ext cx="3543257" cy="3897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3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5400000">
              <a:off x="1468" y="4238799"/>
              <a:ext cx="3169675" cy="38970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13"/>
          <p:cNvPicPr preferRelativeResize="0"/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 rot="-624780">
            <a:off x="8790425" y="1870656"/>
            <a:ext cx="2277250" cy="2335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3"/>
          <p:cNvGrpSpPr/>
          <p:nvPr/>
        </p:nvGrpSpPr>
        <p:grpSpPr>
          <a:xfrm>
            <a:off x="-1179909" y="-1142920"/>
            <a:ext cx="11380850" cy="7625191"/>
            <a:chOff x="-1179909" y="-1142920"/>
            <a:chExt cx="11380850" cy="7625191"/>
          </a:xfrm>
        </p:grpSpPr>
        <p:pic>
          <p:nvPicPr>
            <p:cNvPr id="161" name="Google Shape;161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3226628" flipH="1">
              <a:off x="7845906" y="4221080"/>
              <a:ext cx="1553526" cy="1431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9299135" flipH="1">
              <a:off x="-495886" y="-765125"/>
              <a:ext cx="1464238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3931700" flipH="1">
              <a:off x="-727719" y="3699338"/>
              <a:ext cx="1372855" cy="187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6798997" y="4681108"/>
              <a:ext cx="944625" cy="62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-8396673" flipH="1">
              <a:off x="8225623" y="-224850"/>
              <a:ext cx="1553520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8820352" flipH="1">
              <a:off x="-480506" y="793594"/>
              <a:ext cx="1160075" cy="765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-8100004" flipH="1">
              <a:off x="7559131" y="-358063"/>
              <a:ext cx="749902" cy="810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803600" flipH="1">
              <a:off x="749689" y="4461037"/>
              <a:ext cx="1464239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0228873" flipH="1">
              <a:off x="820906" y="-1024321"/>
              <a:ext cx="1553525" cy="14315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0"/>
          <p:cNvGrpSpPr/>
          <p:nvPr/>
        </p:nvGrpSpPr>
        <p:grpSpPr>
          <a:xfrm>
            <a:off x="-2076385" y="-4018576"/>
            <a:ext cx="12945139" cy="12256675"/>
            <a:chOff x="-2076385" y="-4018576"/>
            <a:chExt cx="12945139" cy="12256675"/>
          </a:xfrm>
        </p:grpSpPr>
        <p:pic>
          <p:nvPicPr>
            <p:cNvPr id="289" name="Google Shape;289;p20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 rot="1862936" flipH="1">
              <a:off x="3924582" y="-3009161"/>
              <a:ext cx="4996739" cy="3897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0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628478" y="3530974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0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flipH="1">
              <a:off x="5964589" y="4341066"/>
              <a:ext cx="3543257" cy="3897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0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flipH="1">
              <a:off x="-447580" y="3985997"/>
              <a:ext cx="3169675" cy="3897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0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-2076385" y="-71701"/>
              <a:ext cx="3240276" cy="303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20"/>
          <p:cNvSpPr txBox="1">
            <a:spLocks noGrp="1"/>
          </p:cNvSpPr>
          <p:nvPr>
            <p:ph type="title"/>
          </p:nvPr>
        </p:nvSpPr>
        <p:spPr>
          <a:xfrm>
            <a:off x="2347938" y="6924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7" name="Google Shape;297;p20"/>
          <p:cNvGrpSpPr/>
          <p:nvPr/>
        </p:nvGrpSpPr>
        <p:grpSpPr>
          <a:xfrm>
            <a:off x="-986546" y="-1155295"/>
            <a:ext cx="11012125" cy="7713766"/>
            <a:chOff x="-986546" y="-1155295"/>
            <a:chExt cx="11012125" cy="7713766"/>
          </a:xfrm>
        </p:grpSpPr>
        <p:pic>
          <p:nvPicPr>
            <p:cNvPr id="298" name="Google Shape;298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280754" flipH="1">
              <a:off x="7583193" y="3998329"/>
              <a:ext cx="1553526" cy="1431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9299135" flipH="1">
              <a:off x="-501748" y="-595250"/>
              <a:ext cx="1464238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3931700" flipH="1">
              <a:off x="-534356" y="3605950"/>
              <a:ext cx="1372855" cy="187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-8396673" flipH="1">
              <a:off x="8050261" y="-595250"/>
              <a:ext cx="1553520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803600" flipH="1">
              <a:off x="1060352" y="4537237"/>
              <a:ext cx="1464239" cy="18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10228873" flipH="1">
              <a:off x="970518" y="-1036696"/>
              <a:ext cx="1553525" cy="14315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20"/>
          <p:cNvGrpSpPr/>
          <p:nvPr/>
        </p:nvGrpSpPr>
        <p:grpSpPr>
          <a:xfrm>
            <a:off x="2631719" y="812831"/>
            <a:ext cx="8237025" cy="6289684"/>
            <a:chOff x="2631719" y="812831"/>
            <a:chExt cx="8237025" cy="6289684"/>
          </a:xfrm>
        </p:grpSpPr>
        <p:pic>
          <p:nvPicPr>
            <p:cNvPr id="305" name="Google Shape;305;p20"/>
            <p:cNvPicPr preferRelativeResize="0"/>
            <p:nvPr/>
          </p:nvPicPr>
          <p:blipFill>
            <a:blip r:embed="rId14">
              <a:alphaModFix amt="73000"/>
            </a:blip>
            <a:stretch>
              <a:fillRect/>
            </a:stretch>
          </p:blipFill>
          <p:spPr>
            <a:xfrm flipH="1">
              <a:off x="8591494" y="812831"/>
              <a:ext cx="2277250" cy="2335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0"/>
            <p:cNvPicPr preferRelativeResize="0"/>
            <p:nvPr/>
          </p:nvPicPr>
          <p:blipFill>
            <a:blip r:embed="rId14">
              <a:alphaModFix amt="73000"/>
            </a:blip>
            <a:stretch>
              <a:fillRect/>
            </a:stretch>
          </p:blipFill>
          <p:spPr>
            <a:xfrm flipH="1">
              <a:off x="2631719" y="4766518"/>
              <a:ext cx="2277250" cy="23359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Myeongjo"/>
              <a:buNone/>
              <a:defRPr sz="3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Myeongjo"/>
              <a:buNone/>
              <a:defRPr sz="3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Myeongjo"/>
              <a:buNone/>
              <a:defRPr sz="3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Myeongjo"/>
              <a:buNone/>
              <a:defRPr sz="3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Myeongjo"/>
              <a:buNone/>
              <a:defRPr sz="3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Myeongjo"/>
              <a:buNone/>
              <a:defRPr sz="3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Myeongjo"/>
              <a:buNone/>
              <a:defRPr sz="3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Myeongjo"/>
              <a:buNone/>
              <a:defRPr sz="3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Myeongjo"/>
              <a:buNone/>
              <a:defRPr sz="3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6" r:id="rId9"/>
    <p:sldLayoutId id="2147483667" r:id="rId10"/>
    <p:sldLayoutId id="2147483668" r:id="rId1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>
            <a:spLocks noGrp="1"/>
          </p:cNvSpPr>
          <p:nvPr>
            <p:ph type="ctrTitle"/>
          </p:nvPr>
        </p:nvSpPr>
        <p:spPr>
          <a:xfrm>
            <a:off x="1027200" y="663953"/>
            <a:ext cx="70896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5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5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LIÊN </a:t>
            </a:r>
            <a:r>
              <a:rPr lang="en-US" sz="54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endParaRPr lang="en-US" sz="5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1" name="Google Shape;351;p26"/>
          <p:cNvSpPr txBox="1">
            <a:spLocks noGrp="1"/>
          </p:cNvSpPr>
          <p:nvPr>
            <p:ph type="subTitle" idx="1"/>
          </p:nvPr>
        </p:nvSpPr>
        <p:spPr>
          <a:xfrm>
            <a:off x="1027200" y="1948553"/>
            <a:ext cx="7089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TIỂU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đứng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4181302" y="1152150"/>
            <a:ext cx="4796443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đứng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thẳng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inh1-thiet-bi-duc-lien-tuc">
            <a:extLst>
              <a:ext uri="{FF2B5EF4-FFF2-40B4-BE49-F238E27FC236}">
                <a16:creationId xmlns:a16="http://schemas.microsoft.com/office/drawing/2014/main" id="{98EB5CE8-EF2E-3225-AB22-B0FB3F21A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5" y="1000780"/>
            <a:ext cx="32861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09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đứng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4181302" y="1152150"/>
            <a:ext cx="4796443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1.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rót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Rót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Rót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chảy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mưa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xoay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inh1-thiet-bi-duc-lien-tuc">
            <a:extLst>
              <a:ext uri="{FF2B5EF4-FFF2-40B4-BE49-F238E27FC236}">
                <a16:creationId xmlns:a16="http://schemas.microsoft.com/office/drawing/2014/main" id="{98EB5CE8-EF2E-3225-AB22-B0FB3F21A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5" y="1000780"/>
            <a:ext cx="32861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514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đứng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4075474" y="1152150"/>
            <a:ext cx="4902272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Microsoft Himalaya" panose="01010100010101010101" pitchFamily="2" charset="0"/>
              <a:buChar char="+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inh1-thiet-bi-duc-lien-tuc">
            <a:extLst>
              <a:ext uri="{FF2B5EF4-FFF2-40B4-BE49-F238E27FC236}">
                <a16:creationId xmlns:a16="http://schemas.microsoft.com/office/drawing/2014/main" id="{98EB5CE8-EF2E-3225-AB22-B0FB3F21A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5" y="1000780"/>
            <a:ext cx="32861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6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đứng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4075474" y="1152150"/>
            <a:ext cx="4902272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Microsoft Himalaya" panose="01010100010101010101" pitchFamily="2" charset="0"/>
              <a:buChar char="+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chảy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Microsoft Himalaya" panose="01010100010101010101" pitchFamily="2" charset="0"/>
              <a:buChar char="+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Microsoft Himalaya" panose="01010100010101010101" pitchFamily="2" charset="0"/>
              <a:buChar char="+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inh1-thiet-bi-duc-lien-tuc">
            <a:extLst>
              <a:ext uri="{FF2B5EF4-FFF2-40B4-BE49-F238E27FC236}">
                <a16:creationId xmlns:a16="http://schemas.microsoft.com/office/drawing/2014/main" id="{98EB5CE8-EF2E-3225-AB22-B0FB3F21A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5" y="1000780"/>
            <a:ext cx="32861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706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đứng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4075474" y="1152150"/>
            <a:ext cx="4902272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Microsoft Himalaya" panose="01010100010101010101" pitchFamily="2" charset="0"/>
              <a:buChar char="+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Microsoft Himalaya" panose="01010100010101010101" pitchFamily="2" charset="0"/>
              <a:buChar char="+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inh1-thiet-bi-duc-lien-tuc">
            <a:extLst>
              <a:ext uri="{FF2B5EF4-FFF2-40B4-BE49-F238E27FC236}">
                <a16:creationId xmlns:a16="http://schemas.microsoft.com/office/drawing/2014/main" id="{98EB5CE8-EF2E-3225-AB22-B0FB3F21A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5" y="1000780"/>
            <a:ext cx="32861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938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pic>
        <p:nvPicPr>
          <p:cNvPr id="2" name="Picture 1" descr="Ảnh chụp màn hình 2024-02-22 095900">
            <a:extLst>
              <a:ext uri="{FF2B5EF4-FFF2-40B4-BE49-F238E27FC236}">
                <a16:creationId xmlns:a16="http://schemas.microsoft.com/office/drawing/2014/main" id="{E1B81327-0774-5B60-6F60-37BC610D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" y="1334410"/>
            <a:ext cx="5273040" cy="2505710"/>
          </a:xfrm>
          <a:prstGeom prst="rect">
            <a:avLst/>
          </a:prstGeom>
        </p:spPr>
      </p:pic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5379719" y="871101"/>
            <a:ext cx="445273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thẳng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5819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pic>
        <p:nvPicPr>
          <p:cNvPr id="2" name="Picture 1" descr="Ảnh chụp màn hình 2024-02-22 095900">
            <a:extLst>
              <a:ext uri="{FF2B5EF4-FFF2-40B4-BE49-F238E27FC236}">
                <a16:creationId xmlns:a16="http://schemas.microsoft.com/office/drawing/2014/main" id="{E1B81327-0774-5B60-6F60-37BC610D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" y="1334410"/>
            <a:ext cx="5273040" cy="2505710"/>
          </a:xfrm>
          <a:prstGeom prst="rect">
            <a:avLst/>
          </a:prstGeom>
        </p:spPr>
      </p:pic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5379719" y="1533881"/>
            <a:ext cx="32439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nấu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chảy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rắn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chảy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421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pic>
        <p:nvPicPr>
          <p:cNvPr id="2" name="Picture 1" descr="Ảnh chụp màn hình 2024-02-22 095900">
            <a:extLst>
              <a:ext uri="{FF2B5EF4-FFF2-40B4-BE49-F238E27FC236}">
                <a16:creationId xmlns:a16="http://schemas.microsoft.com/office/drawing/2014/main" id="{E1B81327-0774-5B60-6F60-37BC610D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" y="1334410"/>
            <a:ext cx="5273040" cy="2505710"/>
          </a:xfrm>
          <a:prstGeom prst="rect">
            <a:avLst/>
          </a:prstGeom>
        </p:spPr>
      </p:pic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5379719" y="1533881"/>
            <a:ext cx="32439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690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pic>
        <p:nvPicPr>
          <p:cNvPr id="2" name="Picture 1" descr="Ảnh chụp màn hình 2024-02-22 095900">
            <a:extLst>
              <a:ext uri="{FF2B5EF4-FFF2-40B4-BE49-F238E27FC236}">
                <a16:creationId xmlns:a16="http://schemas.microsoft.com/office/drawing/2014/main" id="{E1B81327-0774-5B60-6F60-37BC610D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" y="1334410"/>
            <a:ext cx="5273040" cy="2505710"/>
          </a:xfrm>
          <a:prstGeom prst="rect">
            <a:avLst/>
          </a:prstGeom>
        </p:spPr>
      </p:pic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5379719" y="1533881"/>
            <a:ext cx="32439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7636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Cấu tạo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831573" y="3831809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pic>
        <p:nvPicPr>
          <p:cNvPr id="2" name="Picture 1" descr="Ảnh chụp màn hình 2024-02-22 095900">
            <a:extLst>
              <a:ext uri="{FF2B5EF4-FFF2-40B4-BE49-F238E27FC236}">
                <a16:creationId xmlns:a16="http://schemas.microsoft.com/office/drawing/2014/main" id="{E1B81327-0774-5B60-6F60-37BC610D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" y="1334410"/>
            <a:ext cx="5273040" cy="2505710"/>
          </a:xfrm>
          <a:prstGeom prst="rect">
            <a:avLst/>
          </a:prstGeom>
        </p:spPr>
      </p:pic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5379719" y="1533881"/>
            <a:ext cx="32439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Dao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864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D82CD2-D080-0ECF-EFF3-ABDC484AD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576375"/>
              </p:ext>
            </p:extLst>
          </p:nvPr>
        </p:nvGraphicFramePr>
        <p:xfrm>
          <a:off x="1898542" y="891154"/>
          <a:ext cx="5346916" cy="336119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5346916">
                  <a:extLst>
                    <a:ext uri="{9D8B030D-6E8A-4147-A177-3AD203B41FA5}">
                      <a16:colId xmlns:a16="http://schemas.microsoft.com/office/drawing/2014/main" val="3917007717"/>
                    </a:ext>
                  </a:extLst>
                </a:gridCol>
              </a:tblGrid>
              <a:tr h="481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THÀNH VIÊN </a:t>
                      </a:r>
                      <a:r>
                        <a:rPr lang="en-US" sz="1600" dirty="0" err="1">
                          <a:solidFill>
                            <a:schemeClr val="accent6"/>
                          </a:solidFill>
                        </a:rPr>
                        <a:t>NHÓM</a:t>
                      </a:r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 5</a:t>
                      </a:r>
                      <a:endParaRPr lang="en-US" sz="16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760762"/>
                  </a:ext>
                </a:extLst>
              </a:tr>
              <a:tr h="719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 err="1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Nguyễn</a:t>
                      </a:r>
                      <a:r>
                        <a:rPr lang="en-US" sz="18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Quốc</a:t>
                      </a:r>
                      <a:r>
                        <a:rPr lang="en-US" sz="18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Hội</a:t>
                      </a:r>
                      <a:endParaRPr lang="en-US" sz="1800" b="1" u="none" strike="noStrike" cap="none" dirty="0">
                        <a:solidFill>
                          <a:schemeClr val="accent6"/>
                        </a:solidFill>
                        <a:effectLst/>
                        <a:sym typeface="Arial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909698"/>
                  </a:ext>
                </a:extLst>
              </a:tr>
              <a:tr h="719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 err="1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Nguyễn</a:t>
                      </a:r>
                      <a:r>
                        <a:rPr lang="en-US" sz="18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 Hoàng </a:t>
                      </a:r>
                      <a:r>
                        <a:rPr lang="en-US" sz="1800" b="1" u="none" strike="noStrike" cap="none" dirty="0" err="1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Phúc</a:t>
                      </a:r>
                      <a:endParaRPr lang="en-US" sz="1800" b="1" u="none" strike="noStrike" cap="none" dirty="0">
                        <a:solidFill>
                          <a:schemeClr val="accent6"/>
                        </a:solidFill>
                        <a:effectLst/>
                        <a:sym typeface="Arial"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265463"/>
                  </a:ext>
                </a:extLst>
              </a:tr>
              <a:tr h="719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Trần Minh Quang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382113"/>
                  </a:ext>
                </a:extLst>
              </a:tr>
              <a:tr h="719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 err="1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Đặng</a:t>
                      </a:r>
                      <a:r>
                        <a:rPr lang="en-US" sz="18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 Quang Thái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85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7136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NGUYÊN</a:t>
            </a:r>
            <a:r>
              <a:rPr lang="en-US" dirty="0"/>
              <a:t> LÝ</a:t>
            </a:r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2"/>
          </p:nvPr>
        </p:nvSpPr>
        <p:spPr>
          <a:xfrm>
            <a:off x="5299225" y="854850"/>
            <a:ext cx="1879500" cy="14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99135" flipH="1">
            <a:off x="2996614" y="-941500"/>
            <a:ext cx="1464238" cy="18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people working in a factory&#10;&#10;Description automatically generated">
            <a:extLst>
              <a:ext uri="{FF2B5EF4-FFF2-40B4-BE49-F238E27FC236}">
                <a16:creationId xmlns:a16="http://schemas.microsoft.com/office/drawing/2014/main" id="{E72CE8E6-B203-CF41-9BAF-5A53B9C61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1" t="-1081" r="34878" b="-2"/>
          <a:stretch/>
        </p:blipFill>
        <p:spPr>
          <a:xfrm>
            <a:off x="-1" y="-55659"/>
            <a:ext cx="3737113" cy="519915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6CDA1-7763-6482-026E-02719155E927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-310064" y="3002681"/>
            <a:ext cx="34935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5157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Nguyên lý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451450" y="4230820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3456824" y="982327"/>
            <a:ext cx="536298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Alkoa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nhôm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Ban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(3)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rót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xuyến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(2). Khi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(3)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phôi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rót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B9413-AD66-0B5E-EDFF-706FC8C8F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07"/>
          <a:stretch/>
        </p:blipFill>
        <p:spPr>
          <a:xfrm>
            <a:off x="451450" y="1052917"/>
            <a:ext cx="3080188" cy="32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2819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Nguyên lý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3531638" y="982327"/>
            <a:ext cx="5652654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c: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nhôm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 Kim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rót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(2).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chu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kì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thỏi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B9413-AD66-0B5E-EDFF-706FC8C8F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07"/>
          <a:stretch/>
        </p:blipFill>
        <p:spPr>
          <a:xfrm>
            <a:off x="451450" y="1052917"/>
            <a:ext cx="3080188" cy="3240386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1E21139B-C1BA-6603-051B-9B14844291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Google Shape;400;p31">
            <a:extLst>
              <a:ext uri="{FF2B5EF4-FFF2-40B4-BE49-F238E27FC236}">
                <a16:creationId xmlns:a16="http://schemas.microsoft.com/office/drawing/2014/main" id="{DAF312B9-541F-D5BB-F115-9A60637A08A0}"/>
              </a:ext>
            </a:extLst>
          </p:cNvPr>
          <p:cNvSpPr txBox="1">
            <a:spLocks/>
          </p:cNvSpPr>
          <p:nvPr/>
        </p:nvSpPr>
        <p:spPr>
          <a:xfrm>
            <a:off x="451450" y="4230820"/>
            <a:ext cx="32439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</a:rPr>
              <a:t>Máy đúc liên tục thẳng đứng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24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Nguyên lý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3366655" y="982327"/>
            <a:ext cx="5652654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phun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(3)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B9413-AD66-0B5E-EDFF-706FC8C8F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07"/>
          <a:stretch/>
        </p:blipFill>
        <p:spPr>
          <a:xfrm>
            <a:off x="451450" y="1052917"/>
            <a:ext cx="3080188" cy="3240386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8145571-0FC6-FFC9-B324-D8C4948C8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400;p31">
            <a:extLst>
              <a:ext uri="{FF2B5EF4-FFF2-40B4-BE49-F238E27FC236}">
                <a16:creationId xmlns:a16="http://schemas.microsoft.com/office/drawing/2014/main" id="{8F12B902-1E87-64D6-9370-F130149DFB87}"/>
              </a:ext>
            </a:extLst>
          </p:cNvPr>
          <p:cNvSpPr txBox="1">
            <a:spLocks/>
          </p:cNvSpPr>
          <p:nvPr/>
        </p:nvSpPr>
        <p:spPr>
          <a:xfrm>
            <a:off x="451450" y="4230820"/>
            <a:ext cx="32439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</a:rPr>
              <a:t>Máy đúc liên tục thẳng đứng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44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Nguyên lý </a:t>
            </a:r>
            <a:endParaRPr dirty="0"/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1"/>
          </p:nvPr>
        </p:nvSpPr>
        <p:spPr>
          <a:xfrm>
            <a:off x="720000" y="3988675"/>
            <a:ext cx="32439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4475640" y="1017725"/>
            <a:ext cx="4315068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nồi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nấu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(1) sang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(2).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samot-graphit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mỏ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gắn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(3)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(5),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(6)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(7).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CFB8C-D367-258C-D12F-A0B30157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2" y="1532971"/>
            <a:ext cx="4593612" cy="22224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6494D4-1310-41AF-62A4-9A9F2BC52028}"/>
              </a:ext>
            </a:extLst>
          </p:cNvPr>
          <p:cNvSpPr/>
          <p:nvPr/>
        </p:nvSpPr>
        <p:spPr>
          <a:xfrm flipV="1">
            <a:off x="1274156" y="3281549"/>
            <a:ext cx="3297844" cy="176662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900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3535531" y="2543920"/>
            <a:ext cx="5406888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ƯU, NHƯỢC ĐIỂM</a:t>
            </a:r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2"/>
          </p:nvPr>
        </p:nvSpPr>
        <p:spPr>
          <a:xfrm>
            <a:off x="5299225" y="854850"/>
            <a:ext cx="1879500" cy="14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99135" flipH="1">
            <a:off x="2996614" y="-941500"/>
            <a:ext cx="1464238" cy="18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people working in a factory&#10;&#10;Description automatically generated">
            <a:extLst>
              <a:ext uri="{FF2B5EF4-FFF2-40B4-BE49-F238E27FC236}">
                <a16:creationId xmlns:a16="http://schemas.microsoft.com/office/drawing/2014/main" id="{E72CE8E6-B203-CF41-9BAF-5A53B9C61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1" t="-1081" r="34878" b="-2"/>
          <a:stretch/>
        </p:blipFill>
        <p:spPr>
          <a:xfrm>
            <a:off x="-1" y="-55659"/>
            <a:ext cx="3737113" cy="519915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6CDA1-7763-6482-026E-02719155E927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-310064" y="3002681"/>
            <a:ext cx="34935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893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Ưu, nhược điểm </a:t>
            </a:r>
            <a:endParaRPr dirty="0"/>
          </a:p>
        </p:txBody>
      </p:sp>
      <p:sp>
        <p:nvSpPr>
          <p:cNvPr id="9" name="Google Shape;400;p31">
            <a:extLst>
              <a:ext uri="{FF2B5EF4-FFF2-40B4-BE49-F238E27FC236}">
                <a16:creationId xmlns:a16="http://schemas.microsoft.com/office/drawing/2014/main" id="{61E8E92D-FC19-1BF8-C273-C771AF216F56}"/>
              </a:ext>
            </a:extLst>
          </p:cNvPr>
          <p:cNvSpPr txBox="1">
            <a:spLocks/>
          </p:cNvSpPr>
          <p:nvPr/>
        </p:nvSpPr>
        <p:spPr>
          <a:xfrm>
            <a:off x="5376672" y="1017725"/>
            <a:ext cx="3414036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gâ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nứt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B549D8-19BA-08EA-BBB4-FD136CB23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163" y="1017725"/>
            <a:ext cx="4904508" cy="1419600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bọt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bọt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rỗ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gang,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mịn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C70639-9D9F-4180-CA8B-9357018D4D15}"/>
              </a:ext>
            </a:extLst>
          </p:cNvPr>
          <p:cNvCxnSpPr>
            <a:cxnSpLocks/>
          </p:cNvCxnSpPr>
          <p:nvPr/>
        </p:nvCxnSpPr>
        <p:spPr>
          <a:xfrm>
            <a:off x="5376672" y="1029155"/>
            <a:ext cx="0" cy="391089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9797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3535531" y="2543920"/>
            <a:ext cx="5406888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vi-VN" dirty="0"/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2"/>
          </p:nvPr>
        </p:nvSpPr>
        <p:spPr>
          <a:xfrm>
            <a:off x="5299225" y="854850"/>
            <a:ext cx="1879500" cy="14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99135" flipH="1">
            <a:off x="2996614" y="-941500"/>
            <a:ext cx="1464238" cy="18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people working in a factory&#10;&#10;Description automatically generated">
            <a:extLst>
              <a:ext uri="{FF2B5EF4-FFF2-40B4-BE49-F238E27FC236}">
                <a16:creationId xmlns:a16="http://schemas.microsoft.com/office/drawing/2014/main" id="{E72CE8E6-B203-CF41-9BAF-5A53B9C61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1" t="-1081" r="34878" b="-2"/>
          <a:stretch/>
        </p:blipFill>
        <p:spPr>
          <a:xfrm>
            <a:off x="-1" y="-55659"/>
            <a:ext cx="3737113" cy="519915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6CDA1-7763-6482-026E-02719155E927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-310064" y="3002681"/>
            <a:ext cx="34935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989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 Ứng dụng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B549D8-19BA-08EA-BBB4-FD136CB23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17725"/>
            <a:ext cx="5477256" cy="1419600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thẳng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đứng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14D7177-C126-7AD1-EC5A-77A078062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519" y="1799188"/>
            <a:ext cx="466343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cán,thỏi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nhôm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đùn,ống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9" name="Picture 3" descr="thỏi thép - Trả phí Bản quyền Một lần Sắt Bức ảnh sẵn có">
            <a:extLst>
              <a:ext uri="{FF2B5EF4-FFF2-40B4-BE49-F238E27FC236}">
                <a16:creationId xmlns:a16="http://schemas.microsoft.com/office/drawing/2014/main" id="{3BAD6C64-3D56-DADF-22ED-1A2685122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7" y="1632032"/>
            <a:ext cx="3099814" cy="24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593B837-9C07-AA6C-892F-54B5D5AB2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2047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68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B549D8-19BA-08EA-BBB4-FD136CB23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17725"/>
            <a:ext cx="5477256" cy="1419600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14D7177-C126-7AD1-EC5A-77A078062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241" y="1727525"/>
            <a:ext cx="4663439" cy="254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bọc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lõi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,..                                                  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593B837-9C07-AA6C-892F-54B5D5AB2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2047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D7EED-FF04-ABC9-20EE-5CF2DAE4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7" y="1678258"/>
            <a:ext cx="3016885" cy="2647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67694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>
            <a:spLocks noGrp="1"/>
          </p:cNvSpPr>
          <p:nvPr>
            <p:ph type="title" idx="2"/>
          </p:nvPr>
        </p:nvSpPr>
        <p:spPr>
          <a:xfrm>
            <a:off x="1505375" y="1590326"/>
            <a:ext cx="7347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7" name="Google Shape;367;p28"/>
          <p:cNvSpPr txBox="1">
            <a:spLocks noGrp="1"/>
          </p:cNvSpPr>
          <p:nvPr>
            <p:ph type="title" idx="3"/>
          </p:nvPr>
        </p:nvSpPr>
        <p:spPr>
          <a:xfrm>
            <a:off x="1505375" y="3020212"/>
            <a:ext cx="7347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8" name="Google Shape;368;p28"/>
          <p:cNvSpPr txBox="1">
            <a:spLocks noGrp="1"/>
          </p:cNvSpPr>
          <p:nvPr>
            <p:ph type="title" idx="4"/>
          </p:nvPr>
        </p:nvSpPr>
        <p:spPr>
          <a:xfrm>
            <a:off x="4204650" y="1590326"/>
            <a:ext cx="7347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28"/>
          <p:cNvSpPr txBox="1">
            <a:spLocks noGrp="1"/>
          </p:cNvSpPr>
          <p:nvPr>
            <p:ph type="title" idx="5"/>
          </p:nvPr>
        </p:nvSpPr>
        <p:spPr>
          <a:xfrm>
            <a:off x="4204650" y="3020212"/>
            <a:ext cx="7347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title" idx="6"/>
          </p:nvPr>
        </p:nvSpPr>
        <p:spPr>
          <a:xfrm>
            <a:off x="6903925" y="1590326"/>
            <a:ext cx="7347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title" idx="7"/>
          </p:nvPr>
        </p:nvSpPr>
        <p:spPr>
          <a:xfrm>
            <a:off x="6903925" y="3020212"/>
            <a:ext cx="7347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72" name="Google Shape;372;p28"/>
          <p:cNvSpPr txBox="1">
            <a:spLocks noGrp="1"/>
          </p:cNvSpPr>
          <p:nvPr>
            <p:ph type="subTitle" idx="1"/>
          </p:nvPr>
        </p:nvSpPr>
        <p:spPr>
          <a:xfrm>
            <a:off x="719975" y="2103275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73" name="Google Shape;373;p28"/>
          <p:cNvSpPr txBox="1">
            <a:spLocks noGrp="1"/>
          </p:cNvSpPr>
          <p:nvPr>
            <p:ph type="subTitle" idx="8"/>
          </p:nvPr>
        </p:nvSpPr>
        <p:spPr>
          <a:xfrm>
            <a:off x="3419250" y="2103275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74" name="Google Shape;374;p28"/>
          <p:cNvSpPr txBox="1">
            <a:spLocks noGrp="1"/>
          </p:cNvSpPr>
          <p:nvPr>
            <p:ph type="subTitle" idx="9"/>
          </p:nvPr>
        </p:nvSpPr>
        <p:spPr>
          <a:xfrm>
            <a:off x="6118525" y="2103275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dirty="0"/>
          </a:p>
        </p:txBody>
      </p:sp>
      <p:sp>
        <p:nvSpPr>
          <p:cNvPr id="375" name="Google Shape;375;p28"/>
          <p:cNvSpPr txBox="1">
            <a:spLocks noGrp="1"/>
          </p:cNvSpPr>
          <p:nvPr>
            <p:ph type="subTitle" idx="13"/>
          </p:nvPr>
        </p:nvSpPr>
        <p:spPr>
          <a:xfrm>
            <a:off x="719975" y="3529917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Ư</a:t>
            </a:r>
            <a:r>
              <a:rPr lang="en-US" dirty="0"/>
              <a:t>u,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dirty="0"/>
          </a:p>
        </p:txBody>
      </p:sp>
      <p:sp>
        <p:nvSpPr>
          <p:cNvPr id="376" name="Google Shape;376;p28"/>
          <p:cNvSpPr txBox="1">
            <a:spLocks noGrp="1"/>
          </p:cNvSpPr>
          <p:nvPr>
            <p:ph type="subTitle" idx="14"/>
          </p:nvPr>
        </p:nvSpPr>
        <p:spPr>
          <a:xfrm>
            <a:off x="3419250" y="3529917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28"/>
          <p:cNvSpPr txBox="1">
            <a:spLocks noGrp="1"/>
          </p:cNvSpPr>
          <p:nvPr>
            <p:ph type="subTitle" idx="15"/>
          </p:nvPr>
        </p:nvSpPr>
        <p:spPr>
          <a:xfrm>
            <a:off x="6118525" y="3529917"/>
            <a:ext cx="23055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7D2D9-7B7F-9BA5-B32B-D52590DF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3535530" y="2543920"/>
            <a:ext cx="5910221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endParaRPr lang="vi-VN" dirty="0"/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2"/>
          </p:nvPr>
        </p:nvSpPr>
        <p:spPr>
          <a:xfrm>
            <a:off x="5299225" y="854850"/>
            <a:ext cx="1879500" cy="14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99135" flipH="1">
            <a:off x="2996614" y="-941500"/>
            <a:ext cx="1464238" cy="18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people working in a factory&#10;&#10;Description automatically generated">
            <a:extLst>
              <a:ext uri="{FF2B5EF4-FFF2-40B4-BE49-F238E27FC236}">
                <a16:creationId xmlns:a16="http://schemas.microsoft.com/office/drawing/2014/main" id="{E72CE8E6-B203-CF41-9BAF-5A53B9C61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1" t="-1081" r="34878" b="-2"/>
          <a:stretch/>
        </p:blipFill>
        <p:spPr>
          <a:xfrm>
            <a:off x="-1" y="-55659"/>
            <a:ext cx="3737113" cy="519915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6CDA1-7763-6482-026E-02719155E927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-310064" y="3002681"/>
            <a:ext cx="34935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1300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593B837-9C07-AA6C-892F-54B5D5AB2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00" y="1246520"/>
            <a:ext cx="71128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Các phương pháp đúc đặc biệt, Nguyễn Hữu Dũng, NXB Khoa học và Kỹ thuật Hà Nội </a:t>
            </a:r>
          </a:p>
          <a:p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3852641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023834-F7BF-C3F2-3905-D057405816A0}"/>
              </a:ext>
            </a:extLst>
          </p:cNvPr>
          <p:cNvSpPr/>
          <p:nvPr/>
        </p:nvSpPr>
        <p:spPr>
          <a:xfrm>
            <a:off x="1499604" y="3557028"/>
            <a:ext cx="6364224" cy="948948"/>
          </a:xfrm>
          <a:prstGeom prst="roundRect">
            <a:avLst>
              <a:gd name="adj" fmla="val 26303"/>
            </a:avLst>
          </a:prstGeom>
          <a:solidFill>
            <a:schemeClr val="accent6"/>
          </a:solidFill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Google Shape;627;p45"/>
          <p:cNvSpPr txBox="1">
            <a:spLocks noGrp="1"/>
          </p:cNvSpPr>
          <p:nvPr>
            <p:ph type="title"/>
          </p:nvPr>
        </p:nvSpPr>
        <p:spPr>
          <a:xfrm>
            <a:off x="2347938" y="6924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91294-EE45-8E38-B0DE-12D2CDB1A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2496" y="3502152"/>
            <a:ext cx="5961900" cy="1058700"/>
          </a:xfrm>
        </p:spPr>
        <p:txBody>
          <a:bodyPr/>
          <a:lstStyle/>
          <a:p>
            <a:r>
              <a:rPr lang="en-US" sz="2000" dirty="0" err="1"/>
              <a:t>Cảm</a:t>
            </a:r>
            <a:r>
              <a:rPr lang="en-US" sz="2000" dirty="0"/>
              <a:t> </a:t>
            </a:r>
            <a:r>
              <a:rPr lang="en-US" sz="2000" dirty="0" err="1"/>
              <a:t>ơn</a:t>
            </a:r>
            <a:r>
              <a:rPr lang="en-US" sz="2000" dirty="0"/>
              <a:t> </a:t>
            </a:r>
            <a:r>
              <a:rPr lang="en-US" sz="2000" dirty="0" err="1"/>
              <a:t>thầy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bạn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lắng</a:t>
            </a:r>
            <a:r>
              <a:rPr lang="en-US" sz="2000" dirty="0"/>
              <a:t> </a:t>
            </a:r>
            <a:r>
              <a:rPr lang="en-US" sz="2000" dirty="0" err="1"/>
              <a:t>nghe</a:t>
            </a:r>
            <a:r>
              <a:rPr lang="en-US" sz="2000" dirty="0"/>
              <a:t> </a:t>
            </a:r>
            <a:r>
              <a:rPr lang="en-US" sz="2000" dirty="0" err="1"/>
              <a:t>buổi</a:t>
            </a:r>
            <a:r>
              <a:rPr lang="en-US" sz="2000" dirty="0"/>
              <a:t> </a:t>
            </a:r>
            <a:r>
              <a:rPr lang="en-US" sz="2000" dirty="0" err="1"/>
              <a:t>thuyết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nhóm</a:t>
            </a:r>
            <a:r>
              <a:rPr lang="en-US" sz="2000" dirty="0"/>
              <a:t> 5 </a:t>
            </a:r>
          </a:p>
        </p:txBody>
      </p:sp>
    </p:spTree>
    <p:extLst>
      <p:ext uri="{BB962C8B-B14F-4D97-AF65-F5344CB8AC3E}">
        <p14:creationId xmlns:p14="http://schemas.microsoft.com/office/powerpoint/2010/main" val="31129407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4047175" y="2287350"/>
            <a:ext cx="43836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2"/>
          </p:nvPr>
        </p:nvSpPr>
        <p:spPr>
          <a:xfrm>
            <a:off x="5299225" y="854850"/>
            <a:ext cx="1879500" cy="14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99135" flipH="1">
            <a:off x="2996614" y="-941500"/>
            <a:ext cx="1464238" cy="18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A7113-3C44-1A14-8D75-D839DF067F06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working in a factory&#10;&#10;Description automatically generated">
            <a:extLst>
              <a:ext uri="{FF2B5EF4-FFF2-40B4-BE49-F238E27FC236}">
                <a16:creationId xmlns:a16="http://schemas.microsoft.com/office/drawing/2014/main" id="{73C83ED3-604E-8B8C-FF0A-EE496539B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1" t="-1081" r="34878" b="-2"/>
          <a:stretch/>
        </p:blipFill>
        <p:spPr>
          <a:xfrm>
            <a:off x="-1" y="-55659"/>
            <a:ext cx="3737113" cy="519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435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01" name="Google Shape;401;p31"/>
          <p:cNvSpPr txBox="1">
            <a:spLocks noGrp="1"/>
          </p:cNvSpPr>
          <p:nvPr>
            <p:ph type="subTitle" idx="2"/>
          </p:nvPr>
        </p:nvSpPr>
        <p:spPr>
          <a:xfrm>
            <a:off x="784929" y="1568532"/>
            <a:ext cx="7299016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rót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nguội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lỏng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rót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lăn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.).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758C3C-D16B-F901-4866-6858502445FE}"/>
              </a:ext>
            </a:extLst>
          </p:cNvPr>
          <p:cNvSpPr/>
          <p:nvPr/>
        </p:nvSpPr>
        <p:spPr>
          <a:xfrm>
            <a:off x="517795" y="1391831"/>
            <a:ext cx="8108410" cy="2602990"/>
          </a:xfrm>
          <a:custGeom>
            <a:avLst/>
            <a:gdLst>
              <a:gd name="connsiteX0" fmla="*/ 0 w 8108410"/>
              <a:gd name="connsiteY0" fmla="*/ 0 h 2602990"/>
              <a:gd name="connsiteX1" fmla="*/ 335920 w 8108410"/>
              <a:gd name="connsiteY1" fmla="*/ 0 h 2602990"/>
              <a:gd name="connsiteX2" fmla="*/ 996176 w 8108410"/>
              <a:gd name="connsiteY2" fmla="*/ 0 h 2602990"/>
              <a:gd name="connsiteX3" fmla="*/ 1332096 w 8108410"/>
              <a:gd name="connsiteY3" fmla="*/ 0 h 2602990"/>
              <a:gd name="connsiteX4" fmla="*/ 1992352 w 8108410"/>
              <a:gd name="connsiteY4" fmla="*/ 0 h 2602990"/>
              <a:gd name="connsiteX5" fmla="*/ 2571524 w 8108410"/>
              <a:gd name="connsiteY5" fmla="*/ 0 h 2602990"/>
              <a:gd name="connsiteX6" fmla="*/ 3069612 w 8108410"/>
              <a:gd name="connsiteY6" fmla="*/ 0 h 2602990"/>
              <a:gd name="connsiteX7" fmla="*/ 3648784 w 8108410"/>
              <a:gd name="connsiteY7" fmla="*/ 0 h 2602990"/>
              <a:gd name="connsiteX8" fmla="*/ 4227957 w 8108410"/>
              <a:gd name="connsiteY8" fmla="*/ 0 h 2602990"/>
              <a:gd name="connsiteX9" fmla="*/ 4807129 w 8108410"/>
              <a:gd name="connsiteY9" fmla="*/ 0 h 2602990"/>
              <a:gd name="connsiteX10" fmla="*/ 5224133 w 8108410"/>
              <a:gd name="connsiteY10" fmla="*/ 0 h 2602990"/>
              <a:gd name="connsiteX11" fmla="*/ 5965473 w 8108410"/>
              <a:gd name="connsiteY11" fmla="*/ 0 h 2602990"/>
              <a:gd name="connsiteX12" fmla="*/ 6301393 w 8108410"/>
              <a:gd name="connsiteY12" fmla="*/ 0 h 2602990"/>
              <a:gd name="connsiteX13" fmla="*/ 6799481 w 8108410"/>
              <a:gd name="connsiteY13" fmla="*/ 0 h 2602990"/>
              <a:gd name="connsiteX14" fmla="*/ 7216485 w 8108410"/>
              <a:gd name="connsiteY14" fmla="*/ 0 h 2602990"/>
              <a:gd name="connsiteX15" fmla="*/ 8108410 w 8108410"/>
              <a:gd name="connsiteY15" fmla="*/ 0 h 2602990"/>
              <a:gd name="connsiteX16" fmla="*/ 8108410 w 8108410"/>
              <a:gd name="connsiteY16" fmla="*/ 572658 h 2602990"/>
              <a:gd name="connsiteX17" fmla="*/ 8108410 w 8108410"/>
              <a:gd name="connsiteY17" fmla="*/ 1041196 h 2602990"/>
              <a:gd name="connsiteX18" fmla="*/ 8108410 w 8108410"/>
              <a:gd name="connsiteY18" fmla="*/ 1561794 h 2602990"/>
              <a:gd name="connsiteX19" fmla="*/ 8108410 w 8108410"/>
              <a:gd name="connsiteY19" fmla="*/ 2056362 h 2602990"/>
              <a:gd name="connsiteX20" fmla="*/ 8108410 w 8108410"/>
              <a:gd name="connsiteY20" fmla="*/ 2602990 h 2602990"/>
              <a:gd name="connsiteX21" fmla="*/ 7529238 w 8108410"/>
              <a:gd name="connsiteY21" fmla="*/ 2602990 h 2602990"/>
              <a:gd name="connsiteX22" fmla="*/ 6868982 w 8108410"/>
              <a:gd name="connsiteY22" fmla="*/ 2602990 h 2602990"/>
              <a:gd name="connsiteX23" fmla="*/ 6127641 w 8108410"/>
              <a:gd name="connsiteY23" fmla="*/ 2602990 h 2602990"/>
              <a:gd name="connsiteX24" fmla="*/ 5548469 w 8108410"/>
              <a:gd name="connsiteY24" fmla="*/ 2602990 h 2602990"/>
              <a:gd name="connsiteX25" fmla="*/ 5212549 w 8108410"/>
              <a:gd name="connsiteY25" fmla="*/ 2602990 h 2602990"/>
              <a:gd name="connsiteX26" fmla="*/ 4552293 w 8108410"/>
              <a:gd name="connsiteY26" fmla="*/ 2602990 h 2602990"/>
              <a:gd name="connsiteX27" fmla="*/ 4135289 w 8108410"/>
              <a:gd name="connsiteY27" fmla="*/ 2602990 h 2602990"/>
              <a:gd name="connsiteX28" fmla="*/ 3556117 w 8108410"/>
              <a:gd name="connsiteY28" fmla="*/ 2602990 h 2602990"/>
              <a:gd name="connsiteX29" fmla="*/ 2895861 w 8108410"/>
              <a:gd name="connsiteY29" fmla="*/ 2602990 h 2602990"/>
              <a:gd name="connsiteX30" fmla="*/ 2154520 w 8108410"/>
              <a:gd name="connsiteY30" fmla="*/ 2602990 h 2602990"/>
              <a:gd name="connsiteX31" fmla="*/ 1413180 w 8108410"/>
              <a:gd name="connsiteY31" fmla="*/ 2602990 h 2602990"/>
              <a:gd name="connsiteX32" fmla="*/ 915092 w 8108410"/>
              <a:gd name="connsiteY32" fmla="*/ 2602990 h 2602990"/>
              <a:gd name="connsiteX33" fmla="*/ 498088 w 8108410"/>
              <a:gd name="connsiteY33" fmla="*/ 2602990 h 2602990"/>
              <a:gd name="connsiteX34" fmla="*/ 0 w 8108410"/>
              <a:gd name="connsiteY34" fmla="*/ 2602990 h 2602990"/>
              <a:gd name="connsiteX35" fmla="*/ 0 w 8108410"/>
              <a:gd name="connsiteY35" fmla="*/ 2056362 h 2602990"/>
              <a:gd name="connsiteX36" fmla="*/ 0 w 8108410"/>
              <a:gd name="connsiteY36" fmla="*/ 1613854 h 2602990"/>
              <a:gd name="connsiteX37" fmla="*/ 0 w 8108410"/>
              <a:gd name="connsiteY37" fmla="*/ 1067226 h 2602990"/>
              <a:gd name="connsiteX38" fmla="*/ 0 w 8108410"/>
              <a:gd name="connsiteY38" fmla="*/ 572658 h 2602990"/>
              <a:gd name="connsiteX39" fmla="*/ 0 w 8108410"/>
              <a:gd name="connsiteY39" fmla="*/ 0 h 260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108410" h="2602990" extrusionOk="0">
                <a:moveTo>
                  <a:pt x="0" y="0"/>
                </a:moveTo>
                <a:cubicBezTo>
                  <a:pt x="118763" y="-1463"/>
                  <a:pt x="195963" y="3243"/>
                  <a:pt x="335920" y="0"/>
                </a:cubicBezTo>
                <a:cubicBezTo>
                  <a:pt x="475877" y="-3243"/>
                  <a:pt x="857337" y="23773"/>
                  <a:pt x="996176" y="0"/>
                </a:cubicBezTo>
                <a:cubicBezTo>
                  <a:pt x="1135015" y="-23773"/>
                  <a:pt x="1226164" y="26722"/>
                  <a:pt x="1332096" y="0"/>
                </a:cubicBezTo>
                <a:cubicBezTo>
                  <a:pt x="1438028" y="-26722"/>
                  <a:pt x="1676033" y="41835"/>
                  <a:pt x="1992352" y="0"/>
                </a:cubicBezTo>
                <a:cubicBezTo>
                  <a:pt x="2308671" y="-41835"/>
                  <a:pt x="2432721" y="33798"/>
                  <a:pt x="2571524" y="0"/>
                </a:cubicBezTo>
                <a:cubicBezTo>
                  <a:pt x="2710327" y="-33798"/>
                  <a:pt x="2931846" y="45310"/>
                  <a:pt x="3069612" y="0"/>
                </a:cubicBezTo>
                <a:cubicBezTo>
                  <a:pt x="3207378" y="-45310"/>
                  <a:pt x="3491032" y="48821"/>
                  <a:pt x="3648784" y="0"/>
                </a:cubicBezTo>
                <a:cubicBezTo>
                  <a:pt x="3806536" y="-48821"/>
                  <a:pt x="3984276" y="54842"/>
                  <a:pt x="4227957" y="0"/>
                </a:cubicBezTo>
                <a:cubicBezTo>
                  <a:pt x="4471638" y="-54842"/>
                  <a:pt x="4540115" y="56739"/>
                  <a:pt x="4807129" y="0"/>
                </a:cubicBezTo>
                <a:cubicBezTo>
                  <a:pt x="5074143" y="-56739"/>
                  <a:pt x="5070742" y="23889"/>
                  <a:pt x="5224133" y="0"/>
                </a:cubicBezTo>
                <a:cubicBezTo>
                  <a:pt x="5377524" y="-23889"/>
                  <a:pt x="5725189" y="68166"/>
                  <a:pt x="5965473" y="0"/>
                </a:cubicBezTo>
                <a:cubicBezTo>
                  <a:pt x="6205757" y="-68166"/>
                  <a:pt x="6145865" y="14931"/>
                  <a:pt x="6301393" y="0"/>
                </a:cubicBezTo>
                <a:cubicBezTo>
                  <a:pt x="6456921" y="-14931"/>
                  <a:pt x="6575418" y="42703"/>
                  <a:pt x="6799481" y="0"/>
                </a:cubicBezTo>
                <a:cubicBezTo>
                  <a:pt x="7023544" y="-42703"/>
                  <a:pt x="7039613" y="41739"/>
                  <a:pt x="7216485" y="0"/>
                </a:cubicBezTo>
                <a:cubicBezTo>
                  <a:pt x="7393357" y="-41739"/>
                  <a:pt x="7700557" y="96119"/>
                  <a:pt x="8108410" y="0"/>
                </a:cubicBezTo>
                <a:cubicBezTo>
                  <a:pt x="8144235" y="227841"/>
                  <a:pt x="8090270" y="310476"/>
                  <a:pt x="8108410" y="572658"/>
                </a:cubicBezTo>
                <a:cubicBezTo>
                  <a:pt x="8126550" y="834840"/>
                  <a:pt x="8073799" y="820292"/>
                  <a:pt x="8108410" y="1041196"/>
                </a:cubicBezTo>
                <a:cubicBezTo>
                  <a:pt x="8143021" y="1262100"/>
                  <a:pt x="8076324" y="1442482"/>
                  <a:pt x="8108410" y="1561794"/>
                </a:cubicBezTo>
                <a:cubicBezTo>
                  <a:pt x="8140496" y="1681106"/>
                  <a:pt x="8058075" y="1878196"/>
                  <a:pt x="8108410" y="2056362"/>
                </a:cubicBezTo>
                <a:cubicBezTo>
                  <a:pt x="8158745" y="2234528"/>
                  <a:pt x="8077563" y="2391521"/>
                  <a:pt x="8108410" y="2602990"/>
                </a:cubicBezTo>
                <a:cubicBezTo>
                  <a:pt x="7958915" y="2608367"/>
                  <a:pt x="7646028" y="2536919"/>
                  <a:pt x="7529238" y="2602990"/>
                </a:cubicBezTo>
                <a:cubicBezTo>
                  <a:pt x="7412448" y="2669061"/>
                  <a:pt x="7103703" y="2595812"/>
                  <a:pt x="6868982" y="2602990"/>
                </a:cubicBezTo>
                <a:cubicBezTo>
                  <a:pt x="6634261" y="2610168"/>
                  <a:pt x="6446695" y="2541142"/>
                  <a:pt x="6127641" y="2602990"/>
                </a:cubicBezTo>
                <a:cubicBezTo>
                  <a:pt x="5808587" y="2664838"/>
                  <a:pt x="5791774" y="2543683"/>
                  <a:pt x="5548469" y="2602990"/>
                </a:cubicBezTo>
                <a:cubicBezTo>
                  <a:pt x="5305164" y="2662297"/>
                  <a:pt x="5341060" y="2563244"/>
                  <a:pt x="5212549" y="2602990"/>
                </a:cubicBezTo>
                <a:cubicBezTo>
                  <a:pt x="5084038" y="2642736"/>
                  <a:pt x="4733450" y="2527970"/>
                  <a:pt x="4552293" y="2602990"/>
                </a:cubicBezTo>
                <a:cubicBezTo>
                  <a:pt x="4371136" y="2678010"/>
                  <a:pt x="4326404" y="2597160"/>
                  <a:pt x="4135289" y="2602990"/>
                </a:cubicBezTo>
                <a:cubicBezTo>
                  <a:pt x="3944174" y="2608820"/>
                  <a:pt x="3834523" y="2590672"/>
                  <a:pt x="3556117" y="2602990"/>
                </a:cubicBezTo>
                <a:cubicBezTo>
                  <a:pt x="3277711" y="2615308"/>
                  <a:pt x="3102910" y="2565739"/>
                  <a:pt x="2895861" y="2602990"/>
                </a:cubicBezTo>
                <a:cubicBezTo>
                  <a:pt x="2688812" y="2640241"/>
                  <a:pt x="2391015" y="2521610"/>
                  <a:pt x="2154520" y="2602990"/>
                </a:cubicBezTo>
                <a:cubicBezTo>
                  <a:pt x="1918025" y="2684370"/>
                  <a:pt x="1621924" y="2556740"/>
                  <a:pt x="1413180" y="2602990"/>
                </a:cubicBezTo>
                <a:cubicBezTo>
                  <a:pt x="1204436" y="2649240"/>
                  <a:pt x="1046512" y="2579366"/>
                  <a:pt x="915092" y="2602990"/>
                </a:cubicBezTo>
                <a:cubicBezTo>
                  <a:pt x="783672" y="2626614"/>
                  <a:pt x="638313" y="2565967"/>
                  <a:pt x="498088" y="2602990"/>
                </a:cubicBezTo>
                <a:cubicBezTo>
                  <a:pt x="357863" y="2640013"/>
                  <a:pt x="229694" y="2578845"/>
                  <a:pt x="0" y="2602990"/>
                </a:cubicBezTo>
                <a:cubicBezTo>
                  <a:pt x="-36212" y="2477465"/>
                  <a:pt x="28043" y="2317029"/>
                  <a:pt x="0" y="2056362"/>
                </a:cubicBezTo>
                <a:cubicBezTo>
                  <a:pt x="-28043" y="1795695"/>
                  <a:pt x="21667" y="1749333"/>
                  <a:pt x="0" y="1613854"/>
                </a:cubicBezTo>
                <a:cubicBezTo>
                  <a:pt x="-21667" y="1478375"/>
                  <a:pt x="38370" y="1334924"/>
                  <a:pt x="0" y="1067226"/>
                </a:cubicBezTo>
                <a:cubicBezTo>
                  <a:pt x="-38370" y="799528"/>
                  <a:pt x="25607" y="811575"/>
                  <a:pt x="0" y="572658"/>
                </a:cubicBezTo>
                <a:cubicBezTo>
                  <a:pt x="-25607" y="333741"/>
                  <a:pt x="27704" y="138752"/>
                  <a:pt x="0" y="0"/>
                </a:cubicBezTo>
                <a:close/>
              </a:path>
            </a:pathLst>
          </a:custGeom>
          <a:noFill/>
          <a:ln w="57150">
            <a:prstDash val="dash"/>
            <a:extLst>
              <a:ext uri="{C807C97D-BFC1-408E-A445-0C87EB9F89A2}">
                <ask:lineSketchStyleProps xmlns:ask="http://schemas.microsoft.com/office/drawing/2018/sketchyshapes" sd="378355739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045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01" name="Google Shape;401;p31"/>
          <p:cNvSpPr txBox="1">
            <a:spLocks noGrp="1"/>
          </p:cNvSpPr>
          <p:nvPr>
            <p:ph type="subTitle" idx="2"/>
          </p:nvPr>
        </p:nvSpPr>
        <p:spPr>
          <a:xfrm>
            <a:off x="922492" y="1449263"/>
            <a:ext cx="7299016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gang,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gang.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758C3C-D16B-F901-4866-6858502445FE}"/>
              </a:ext>
            </a:extLst>
          </p:cNvPr>
          <p:cNvSpPr/>
          <p:nvPr/>
        </p:nvSpPr>
        <p:spPr>
          <a:xfrm>
            <a:off x="517795" y="1391831"/>
            <a:ext cx="8108410" cy="2602990"/>
          </a:xfrm>
          <a:custGeom>
            <a:avLst/>
            <a:gdLst>
              <a:gd name="connsiteX0" fmla="*/ 0 w 8108410"/>
              <a:gd name="connsiteY0" fmla="*/ 0 h 2602990"/>
              <a:gd name="connsiteX1" fmla="*/ 335920 w 8108410"/>
              <a:gd name="connsiteY1" fmla="*/ 0 h 2602990"/>
              <a:gd name="connsiteX2" fmla="*/ 996176 w 8108410"/>
              <a:gd name="connsiteY2" fmla="*/ 0 h 2602990"/>
              <a:gd name="connsiteX3" fmla="*/ 1332096 w 8108410"/>
              <a:gd name="connsiteY3" fmla="*/ 0 h 2602990"/>
              <a:gd name="connsiteX4" fmla="*/ 1992352 w 8108410"/>
              <a:gd name="connsiteY4" fmla="*/ 0 h 2602990"/>
              <a:gd name="connsiteX5" fmla="*/ 2571524 w 8108410"/>
              <a:gd name="connsiteY5" fmla="*/ 0 h 2602990"/>
              <a:gd name="connsiteX6" fmla="*/ 3069612 w 8108410"/>
              <a:gd name="connsiteY6" fmla="*/ 0 h 2602990"/>
              <a:gd name="connsiteX7" fmla="*/ 3648784 w 8108410"/>
              <a:gd name="connsiteY7" fmla="*/ 0 h 2602990"/>
              <a:gd name="connsiteX8" fmla="*/ 4227957 w 8108410"/>
              <a:gd name="connsiteY8" fmla="*/ 0 h 2602990"/>
              <a:gd name="connsiteX9" fmla="*/ 4807129 w 8108410"/>
              <a:gd name="connsiteY9" fmla="*/ 0 h 2602990"/>
              <a:gd name="connsiteX10" fmla="*/ 5224133 w 8108410"/>
              <a:gd name="connsiteY10" fmla="*/ 0 h 2602990"/>
              <a:gd name="connsiteX11" fmla="*/ 5965473 w 8108410"/>
              <a:gd name="connsiteY11" fmla="*/ 0 h 2602990"/>
              <a:gd name="connsiteX12" fmla="*/ 6301393 w 8108410"/>
              <a:gd name="connsiteY12" fmla="*/ 0 h 2602990"/>
              <a:gd name="connsiteX13" fmla="*/ 6799481 w 8108410"/>
              <a:gd name="connsiteY13" fmla="*/ 0 h 2602990"/>
              <a:gd name="connsiteX14" fmla="*/ 7216485 w 8108410"/>
              <a:gd name="connsiteY14" fmla="*/ 0 h 2602990"/>
              <a:gd name="connsiteX15" fmla="*/ 8108410 w 8108410"/>
              <a:gd name="connsiteY15" fmla="*/ 0 h 2602990"/>
              <a:gd name="connsiteX16" fmla="*/ 8108410 w 8108410"/>
              <a:gd name="connsiteY16" fmla="*/ 572658 h 2602990"/>
              <a:gd name="connsiteX17" fmla="*/ 8108410 w 8108410"/>
              <a:gd name="connsiteY17" fmla="*/ 1041196 h 2602990"/>
              <a:gd name="connsiteX18" fmla="*/ 8108410 w 8108410"/>
              <a:gd name="connsiteY18" fmla="*/ 1561794 h 2602990"/>
              <a:gd name="connsiteX19" fmla="*/ 8108410 w 8108410"/>
              <a:gd name="connsiteY19" fmla="*/ 2056362 h 2602990"/>
              <a:gd name="connsiteX20" fmla="*/ 8108410 w 8108410"/>
              <a:gd name="connsiteY20" fmla="*/ 2602990 h 2602990"/>
              <a:gd name="connsiteX21" fmla="*/ 7529238 w 8108410"/>
              <a:gd name="connsiteY21" fmla="*/ 2602990 h 2602990"/>
              <a:gd name="connsiteX22" fmla="*/ 6868982 w 8108410"/>
              <a:gd name="connsiteY22" fmla="*/ 2602990 h 2602990"/>
              <a:gd name="connsiteX23" fmla="*/ 6127641 w 8108410"/>
              <a:gd name="connsiteY23" fmla="*/ 2602990 h 2602990"/>
              <a:gd name="connsiteX24" fmla="*/ 5548469 w 8108410"/>
              <a:gd name="connsiteY24" fmla="*/ 2602990 h 2602990"/>
              <a:gd name="connsiteX25" fmla="*/ 5212549 w 8108410"/>
              <a:gd name="connsiteY25" fmla="*/ 2602990 h 2602990"/>
              <a:gd name="connsiteX26" fmla="*/ 4552293 w 8108410"/>
              <a:gd name="connsiteY26" fmla="*/ 2602990 h 2602990"/>
              <a:gd name="connsiteX27" fmla="*/ 4135289 w 8108410"/>
              <a:gd name="connsiteY27" fmla="*/ 2602990 h 2602990"/>
              <a:gd name="connsiteX28" fmla="*/ 3556117 w 8108410"/>
              <a:gd name="connsiteY28" fmla="*/ 2602990 h 2602990"/>
              <a:gd name="connsiteX29" fmla="*/ 2895861 w 8108410"/>
              <a:gd name="connsiteY29" fmla="*/ 2602990 h 2602990"/>
              <a:gd name="connsiteX30" fmla="*/ 2154520 w 8108410"/>
              <a:gd name="connsiteY30" fmla="*/ 2602990 h 2602990"/>
              <a:gd name="connsiteX31" fmla="*/ 1413180 w 8108410"/>
              <a:gd name="connsiteY31" fmla="*/ 2602990 h 2602990"/>
              <a:gd name="connsiteX32" fmla="*/ 915092 w 8108410"/>
              <a:gd name="connsiteY32" fmla="*/ 2602990 h 2602990"/>
              <a:gd name="connsiteX33" fmla="*/ 498088 w 8108410"/>
              <a:gd name="connsiteY33" fmla="*/ 2602990 h 2602990"/>
              <a:gd name="connsiteX34" fmla="*/ 0 w 8108410"/>
              <a:gd name="connsiteY34" fmla="*/ 2602990 h 2602990"/>
              <a:gd name="connsiteX35" fmla="*/ 0 w 8108410"/>
              <a:gd name="connsiteY35" fmla="*/ 2056362 h 2602990"/>
              <a:gd name="connsiteX36" fmla="*/ 0 w 8108410"/>
              <a:gd name="connsiteY36" fmla="*/ 1613854 h 2602990"/>
              <a:gd name="connsiteX37" fmla="*/ 0 w 8108410"/>
              <a:gd name="connsiteY37" fmla="*/ 1067226 h 2602990"/>
              <a:gd name="connsiteX38" fmla="*/ 0 w 8108410"/>
              <a:gd name="connsiteY38" fmla="*/ 572658 h 2602990"/>
              <a:gd name="connsiteX39" fmla="*/ 0 w 8108410"/>
              <a:gd name="connsiteY39" fmla="*/ 0 h 260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108410" h="2602990" extrusionOk="0">
                <a:moveTo>
                  <a:pt x="0" y="0"/>
                </a:moveTo>
                <a:cubicBezTo>
                  <a:pt x="118763" y="-1463"/>
                  <a:pt x="195963" y="3243"/>
                  <a:pt x="335920" y="0"/>
                </a:cubicBezTo>
                <a:cubicBezTo>
                  <a:pt x="475877" y="-3243"/>
                  <a:pt x="857337" y="23773"/>
                  <a:pt x="996176" y="0"/>
                </a:cubicBezTo>
                <a:cubicBezTo>
                  <a:pt x="1135015" y="-23773"/>
                  <a:pt x="1226164" y="26722"/>
                  <a:pt x="1332096" y="0"/>
                </a:cubicBezTo>
                <a:cubicBezTo>
                  <a:pt x="1438028" y="-26722"/>
                  <a:pt x="1676033" y="41835"/>
                  <a:pt x="1992352" y="0"/>
                </a:cubicBezTo>
                <a:cubicBezTo>
                  <a:pt x="2308671" y="-41835"/>
                  <a:pt x="2432721" y="33798"/>
                  <a:pt x="2571524" y="0"/>
                </a:cubicBezTo>
                <a:cubicBezTo>
                  <a:pt x="2710327" y="-33798"/>
                  <a:pt x="2931846" y="45310"/>
                  <a:pt x="3069612" y="0"/>
                </a:cubicBezTo>
                <a:cubicBezTo>
                  <a:pt x="3207378" y="-45310"/>
                  <a:pt x="3491032" y="48821"/>
                  <a:pt x="3648784" y="0"/>
                </a:cubicBezTo>
                <a:cubicBezTo>
                  <a:pt x="3806536" y="-48821"/>
                  <a:pt x="3984276" y="54842"/>
                  <a:pt x="4227957" y="0"/>
                </a:cubicBezTo>
                <a:cubicBezTo>
                  <a:pt x="4471638" y="-54842"/>
                  <a:pt x="4540115" y="56739"/>
                  <a:pt x="4807129" y="0"/>
                </a:cubicBezTo>
                <a:cubicBezTo>
                  <a:pt x="5074143" y="-56739"/>
                  <a:pt x="5070742" y="23889"/>
                  <a:pt x="5224133" y="0"/>
                </a:cubicBezTo>
                <a:cubicBezTo>
                  <a:pt x="5377524" y="-23889"/>
                  <a:pt x="5725189" y="68166"/>
                  <a:pt x="5965473" y="0"/>
                </a:cubicBezTo>
                <a:cubicBezTo>
                  <a:pt x="6205757" y="-68166"/>
                  <a:pt x="6145865" y="14931"/>
                  <a:pt x="6301393" y="0"/>
                </a:cubicBezTo>
                <a:cubicBezTo>
                  <a:pt x="6456921" y="-14931"/>
                  <a:pt x="6575418" y="42703"/>
                  <a:pt x="6799481" y="0"/>
                </a:cubicBezTo>
                <a:cubicBezTo>
                  <a:pt x="7023544" y="-42703"/>
                  <a:pt x="7039613" y="41739"/>
                  <a:pt x="7216485" y="0"/>
                </a:cubicBezTo>
                <a:cubicBezTo>
                  <a:pt x="7393357" y="-41739"/>
                  <a:pt x="7700557" y="96119"/>
                  <a:pt x="8108410" y="0"/>
                </a:cubicBezTo>
                <a:cubicBezTo>
                  <a:pt x="8144235" y="227841"/>
                  <a:pt x="8090270" y="310476"/>
                  <a:pt x="8108410" y="572658"/>
                </a:cubicBezTo>
                <a:cubicBezTo>
                  <a:pt x="8126550" y="834840"/>
                  <a:pt x="8073799" y="820292"/>
                  <a:pt x="8108410" y="1041196"/>
                </a:cubicBezTo>
                <a:cubicBezTo>
                  <a:pt x="8143021" y="1262100"/>
                  <a:pt x="8076324" y="1442482"/>
                  <a:pt x="8108410" y="1561794"/>
                </a:cubicBezTo>
                <a:cubicBezTo>
                  <a:pt x="8140496" y="1681106"/>
                  <a:pt x="8058075" y="1878196"/>
                  <a:pt x="8108410" y="2056362"/>
                </a:cubicBezTo>
                <a:cubicBezTo>
                  <a:pt x="8158745" y="2234528"/>
                  <a:pt x="8077563" y="2391521"/>
                  <a:pt x="8108410" y="2602990"/>
                </a:cubicBezTo>
                <a:cubicBezTo>
                  <a:pt x="7958915" y="2608367"/>
                  <a:pt x="7646028" y="2536919"/>
                  <a:pt x="7529238" y="2602990"/>
                </a:cubicBezTo>
                <a:cubicBezTo>
                  <a:pt x="7412448" y="2669061"/>
                  <a:pt x="7103703" y="2595812"/>
                  <a:pt x="6868982" y="2602990"/>
                </a:cubicBezTo>
                <a:cubicBezTo>
                  <a:pt x="6634261" y="2610168"/>
                  <a:pt x="6446695" y="2541142"/>
                  <a:pt x="6127641" y="2602990"/>
                </a:cubicBezTo>
                <a:cubicBezTo>
                  <a:pt x="5808587" y="2664838"/>
                  <a:pt x="5791774" y="2543683"/>
                  <a:pt x="5548469" y="2602990"/>
                </a:cubicBezTo>
                <a:cubicBezTo>
                  <a:pt x="5305164" y="2662297"/>
                  <a:pt x="5341060" y="2563244"/>
                  <a:pt x="5212549" y="2602990"/>
                </a:cubicBezTo>
                <a:cubicBezTo>
                  <a:pt x="5084038" y="2642736"/>
                  <a:pt x="4733450" y="2527970"/>
                  <a:pt x="4552293" y="2602990"/>
                </a:cubicBezTo>
                <a:cubicBezTo>
                  <a:pt x="4371136" y="2678010"/>
                  <a:pt x="4326404" y="2597160"/>
                  <a:pt x="4135289" y="2602990"/>
                </a:cubicBezTo>
                <a:cubicBezTo>
                  <a:pt x="3944174" y="2608820"/>
                  <a:pt x="3834523" y="2590672"/>
                  <a:pt x="3556117" y="2602990"/>
                </a:cubicBezTo>
                <a:cubicBezTo>
                  <a:pt x="3277711" y="2615308"/>
                  <a:pt x="3102910" y="2565739"/>
                  <a:pt x="2895861" y="2602990"/>
                </a:cubicBezTo>
                <a:cubicBezTo>
                  <a:pt x="2688812" y="2640241"/>
                  <a:pt x="2391015" y="2521610"/>
                  <a:pt x="2154520" y="2602990"/>
                </a:cubicBezTo>
                <a:cubicBezTo>
                  <a:pt x="1918025" y="2684370"/>
                  <a:pt x="1621924" y="2556740"/>
                  <a:pt x="1413180" y="2602990"/>
                </a:cubicBezTo>
                <a:cubicBezTo>
                  <a:pt x="1204436" y="2649240"/>
                  <a:pt x="1046512" y="2579366"/>
                  <a:pt x="915092" y="2602990"/>
                </a:cubicBezTo>
                <a:cubicBezTo>
                  <a:pt x="783672" y="2626614"/>
                  <a:pt x="638313" y="2565967"/>
                  <a:pt x="498088" y="2602990"/>
                </a:cubicBezTo>
                <a:cubicBezTo>
                  <a:pt x="357863" y="2640013"/>
                  <a:pt x="229694" y="2578845"/>
                  <a:pt x="0" y="2602990"/>
                </a:cubicBezTo>
                <a:cubicBezTo>
                  <a:pt x="-36212" y="2477465"/>
                  <a:pt x="28043" y="2317029"/>
                  <a:pt x="0" y="2056362"/>
                </a:cubicBezTo>
                <a:cubicBezTo>
                  <a:pt x="-28043" y="1795695"/>
                  <a:pt x="21667" y="1749333"/>
                  <a:pt x="0" y="1613854"/>
                </a:cubicBezTo>
                <a:cubicBezTo>
                  <a:pt x="-21667" y="1478375"/>
                  <a:pt x="38370" y="1334924"/>
                  <a:pt x="0" y="1067226"/>
                </a:cubicBezTo>
                <a:cubicBezTo>
                  <a:pt x="-38370" y="799528"/>
                  <a:pt x="25607" y="811575"/>
                  <a:pt x="0" y="572658"/>
                </a:cubicBezTo>
                <a:cubicBezTo>
                  <a:pt x="-25607" y="333741"/>
                  <a:pt x="27704" y="138752"/>
                  <a:pt x="0" y="0"/>
                </a:cubicBezTo>
                <a:close/>
              </a:path>
            </a:pathLst>
          </a:custGeom>
          <a:noFill/>
          <a:ln w="57150">
            <a:prstDash val="dash"/>
            <a:extLst>
              <a:ext uri="{C807C97D-BFC1-408E-A445-0C87EB9F89A2}">
                <ask:lineSketchStyleProps xmlns:ask="http://schemas.microsoft.com/office/drawing/2018/sketchyshapes" sd="378355739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693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F2261-27D4-EE61-54EB-1DD1A1CC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5B344-D465-EF85-447E-318086B19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79EB91-CE17-AE4B-8087-9CCD655A00C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ản xuất phôi thép Đúc liên tục - Continuous Casting">
            <a:hlinkClick r:id="" action="ppaction://media"/>
            <a:extLst>
              <a:ext uri="{FF2B5EF4-FFF2-40B4-BE49-F238E27FC236}">
                <a16:creationId xmlns:a16="http://schemas.microsoft.com/office/drawing/2014/main" id="{BCF6F7A2-EF73-58C5-2F95-A91DDD1087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5965" y="-1"/>
            <a:ext cx="9179966" cy="51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9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2245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subTitle" idx="4"/>
          </p:nvPr>
        </p:nvSpPr>
        <p:spPr>
          <a:xfrm>
            <a:off x="4814483" y="1469770"/>
            <a:ext cx="324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02" name="Google Shape;402;p31"/>
          <p:cNvSpPr txBox="1">
            <a:spLocks noGrp="1"/>
          </p:cNvSpPr>
          <p:nvPr>
            <p:ph type="subTitle" idx="3"/>
          </p:nvPr>
        </p:nvSpPr>
        <p:spPr>
          <a:xfrm>
            <a:off x="544929" y="1469770"/>
            <a:ext cx="3243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thẳng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402;p31">
            <a:extLst>
              <a:ext uri="{FF2B5EF4-FFF2-40B4-BE49-F238E27FC236}">
                <a16:creationId xmlns:a16="http://schemas.microsoft.com/office/drawing/2014/main" id="{CD9EF689-F127-001B-EA70-F740F54AC080}"/>
              </a:ext>
            </a:extLst>
          </p:cNvPr>
          <p:cNvSpPr txBox="1">
            <a:spLocks/>
          </p:cNvSpPr>
          <p:nvPr/>
        </p:nvSpPr>
        <p:spPr>
          <a:xfrm>
            <a:off x="-146834" y="910870"/>
            <a:ext cx="3243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Myeongjo"/>
              <a:buNone/>
              <a:defRPr sz="2000" b="0" i="0" u="none" strike="noStrike" cap="none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Myeongjo"/>
              <a:buNone/>
              <a:defRPr sz="2400" b="0" i="0" u="none" strike="noStrike" cap="non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Myeongjo"/>
              <a:buNone/>
              <a:defRPr sz="2400" b="0" i="0" u="none" strike="noStrike" cap="non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Myeongjo"/>
              <a:buNone/>
              <a:defRPr sz="2400" b="0" i="0" u="none" strike="noStrike" cap="non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Myeongjo"/>
              <a:buNone/>
              <a:defRPr sz="2400" b="0" i="0" u="none" strike="noStrike" cap="non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Myeongjo"/>
              <a:buNone/>
              <a:defRPr sz="2400" b="0" i="0" u="none" strike="noStrike" cap="non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Myeongjo"/>
              <a:buNone/>
              <a:defRPr sz="2400" b="0" i="0" u="none" strike="noStrike" cap="non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Myeongjo"/>
              <a:buNone/>
              <a:defRPr sz="2400" b="0" i="0" u="none" strike="noStrike" cap="non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Myeongjo"/>
              <a:buNone/>
              <a:defRPr sz="2400" b="0" i="0" u="none" strike="noStrike" cap="non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pPr marL="0" indent="0"/>
            <a:r>
              <a:rPr lang="en-US" dirty="0" err="1"/>
              <a:t>Phân</a:t>
            </a:r>
            <a:r>
              <a:rPr lang="en-US" dirty="0"/>
              <a:t>  </a:t>
            </a:r>
            <a:r>
              <a:rPr lang="en-US" dirty="0" err="1"/>
              <a:t>loại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39B06-10AF-C521-46EA-8D071C2A4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8" y="1935615"/>
            <a:ext cx="4000500" cy="2258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7FC00-D1F6-438E-23C8-3CA14F65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26" y="2009230"/>
            <a:ext cx="4537678" cy="20894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4047175" y="2434022"/>
            <a:ext cx="43836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2"/>
          </p:nvPr>
        </p:nvSpPr>
        <p:spPr>
          <a:xfrm>
            <a:off x="5299225" y="854850"/>
            <a:ext cx="1879500" cy="14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99135" flipH="1">
            <a:off x="2996614" y="-941500"/>
            <a:ext cx="1464238" cy="18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people working in a factory&#10;&#10;Description automatically generated">
            <a:extLst>
              <a:ext uri="{FF2B5EF4-FFF2-40B4-BE49-F238E27FC236}">
                <a16:creationId xmlns:a16="http://schemas.microsoft.com/office/drawing/2014/main" id="{E72CE8E6-B203-CF41-9BAF-5A53B9C61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1" t="-1081" r="34878" b="-2"/>
          <a:stretch/>
        </p:blipFill>
        <p:spPr>
          <a:xfrm>
            <a:off x="-1" y="-55659"/>
            <a:ext cx="3737113" cy="519915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96CDA1-7763-6482-026E-02719155E927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-310064" y="3002681"/>
            <a:ext cx="34935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917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eafy Green Color Palette Company Profile by Slidesgo">
  <a:themeElements>
    <a:clrScheme name="Simple Light">
      <a:dk1>
        <a:srgbClr val="3D462B"/>
      </a:dk1>
      <a:lt1>
        <a:srgbClr val="EAE5D3"/>
      </a:lt1>
      <a:dk2>
        <a:srgbClr val="B8C59E"/>
      </a:dk2>
      <a:lt2>
        <a:srgbClr val="677052"/>
      </a:lt2>
      <a:accent1>
        <a:srgbClr val="525B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46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1538</Words>
  <Application>Microsoft Office PowerPoint</Application>
  <PresentationFormat>On-screen Show (16:9)</PresentationFormat>
  <Paragraphs>133</Paragraphs>
  <Slides>32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NanumMyeongjo ExtraBold</vt:lpstr>
      <vt:lpstr>Times New Roman</vt:lpstr>
      <vt:lpstr>Microsoft Himalaya</vt:lpstr>
      <vt:lpstr>Calibri</vt:lpstr>
      <vt:lpstr>Nunito Light</vt:lpstr>
      <vt:lpstr>Wingdings</vt:lpstr>
      <vt:lpstr>DM Sans</vt:lpstr>
      <vt:lpstr>Anaheim</vt:lpstr>
      <vt:lpstr>Nanum Myeongjo</vt:lpstr>
      <vt:lpstr>Leafy Green Color Palette Company Profile by Slidesgo</vt:lpstr>
      <vt:lpstr>ĐÚC LIÊN TỤC</vt:lpstr>
      <vt:lpstr>PowerPoint Presentation</vt:lpstr>
      <vt:lpstr>01</vt:lpstr>
      <vt:lpstr>KHÁI niệm </vt:lpstr>
      <vt:lpstr>1 Khái niệm </vt:lpstr>
      <vt:lpstr>1 Khái niệm </vt:lpstr>
      <vt:lpstr>PowerPoint Presentation</vt:lpstr>
      <vt:lpstr>1 Khái niệm </vt:lpstr>
      <vt:lpstr>CẤU TẠO </vt:lpstr>
      <vt:lpstr>2 Cấu tạo </vt:lpstr>
      <vt:lpstr>2 Cấu tạo </vt:lpstr>
      <vt:lpstr>2 Cấu tạo </vt:lpstr>
      <vt:lpstr>2 Cấu tạo </vt:lpstr>
      <vt:lpstr>2 Cấu tạo </vt:lpstr>
      <vt:lpstr>2 Cấu tạo </vt:lpstr>
      <vt:lpstr>2 Cấu tạo </vt:lpstr>
      <vt:lpstr>2 Cấu tạo </vt:lpstr>
      <vt:lpstr>2 Cấu tạo </vt:lpstr>
      <vt:lpstr>2 Cấu tạo </vt:lpstr>
      <vt:lpstr>NGUYÊN LÝ</vt:lpstr>
      <vt:lpstr>3 Nguyên lý </vt:lpstr>
      <vt:lpstr>3 Nguyên lý </vt:lpstr>
      <vt:lpstr>3 Nguyên lý </vt:lpstr>
      <vt:lpstr>3 Nguyên lý </vt:lpstr>
      <vt:lpstr>ƯU, NHƯỢC ĐIỂM</vt:lpstr>
      <vt:lpstr>4 Ưu, nhược điểm </vt:lpstr>
      <vt:lpstr>ỨNG DỤNG</vt:lpstr>
      <vt:lpstr>5 Ứng dụng</vt:lpstr>
      <vt:lpstr>5 ứng dụng </vt:lpstr>
      <vt:lpstr>TÀI LIỆU THAM KHẢO </vt:lpstr>
      <vt:lpstr>6 Tài liệu tham khảo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ĐÚC LIÊN TỤC</dc:title>
  <dc:creator>iam Legend</dc:creator>
  <cp:lastModifiedBy>Trần Minh Quang</cp:lastModifiedBy>
  <cp:revision>3</cp:revision>
  <dcterms:modified xsi:type="dcterms:W3CDTF">2024-04-01T07:45:22Z</dcterms:modified>
</cp:coreProperties>
</file>